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4" r:id="rId1"/>
  </p:sldMasterIdLst>
  <p:notesMasterIdLst>
    <p:notesMasterId r:id="rId9"/>
  </p:notesMasterIdLst>
  <p:handoutMasterIdLst>
    <p:handoutMasterId r:id="rId10"/>
  </p:handoutMasterIdLst>
  <p:sldIdLst>
    <p:sldId id="533" r:id="rId2"/>
    <p:sldId id="515" r:id="rId3"/>
    <p:sldId id="516" r:id="rId4"/>
    <p:sldId id="518" r:id="rId5"/>
    <p:sldId id="517" r:id="rId6"/>
    <p:sldId id="534" r:id="rId7"/>
    <p:sldId id="535" r:id="rId8"/>
  </p:sldIdLst>
  <p:sldSz cx="9144000" cy="5143500" type="screen16x9"/>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F4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92"/>
    <p:restoredTop sz="94626"/>
  </p:normalViewPr>
  <p:slideViewPr>
    <p:cSldViewPr snapToGrid="0" snapToObjects="1">
      <p:cViewPr varScale="1">
        <p:scale>
          <a:sx n="149" d="100"/>
          <a:sy n="149" d="100"/>
        </p:scale>
        <p:origin x="152" y="368"/>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8" d="100"/>
          <a:sy n="88" d="100"/>
        </p:scale>
        <p:origin x="3784"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Regular" charset="0"/>
              <a:ea typeface="Arial Regular" charset="0"/>
              <a:cs typeface="Arial Regular"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AD41EB-D3D3-6044-A7B2-6CD4A3F63263}" type="datetimeFigureOut">
              <a:rPr lang="en-US" smtClean="0">
                <a:latin typeface="Arial Regular" charset="0"/>
                <a:ea typeface="Arial Regular" charset="0"/>
                <a:cs typeface="Arial Regular" charset="0"/>
              </a:rPr>
              <a:t>6/28/19</a:t>
            </a:fld>
            <a:endParaRPr lang="en-US" dirty="0">
              <a:latin typeface="Arial Regular" charset="0"/>
              <a:ea typeface="Arial Regular" charset="0"/>
              <a:cs typeface="Arial Regular"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Regular" charset="0"/>
              <a:ea typeface="Arial Regular" charset="0"/>
              <a:cs typeface="Arial Regular"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4B4878-71CB-8F40-B9DD-F26F1F6CA014}" type="slidenum">
              <a:rPr lang="en-US" smtClean="0">
                <a:latin typeface="Arial Regular" charset="0"/>
                <a:ea typeface="Arial Regular" charset="0"/>
                <a:cs typeface="Arial Regular" charset="0"/>
              </a:rPr>
              <a:t>‹#›</a:t>
            </a:fld>
            <a:endParaRPr lang="en-US" dirty="0">
              <a:latin typeface="Arial Regular" charset="0"/>
              <a:ea typeface="Arial Regular" charset="0"/>
              <a:cs typeface="Arial Regular" charset="0"/>
            </a:endParaRP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charset="0"/>
                <a:ea typeface="Arial Regular" charset="0"/>
                <a:cs typeface="Arial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charset="0"/>
                <a:ea typeface="Arial Regular" charset="0"/>
                <a:cs typeface="Arial Regular" charset="0"/>
              </a:defRPr>
            </a:lvl1pPr>
          </a:lstStyle>
          <a:p>
            <a:fld id="{D96A0541-C2EF-9848-827E-46BECFB549F3}" type="datetimeFigureOut">
              <a:rPr lang="en-US" smtClean="0"/>
              <a:pPr/>
              <a:t>6/28/19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charset="0"/>
                <a:ea typeface="Arial Regular" charset="0"/>
                <a:cs typeface="Arial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charset="0"/>
                <a:ea typeface="Arial Regular" charset="0"/>
                <a:cs typeface="Arial Regular" charset="0"/>
              </a:defRPr>
            </a:lvl1pPr>
          </a:lstStyle>
          <a:p>
            <a:fld id="{6E2E38B8-B0B4-AD41-AC6E-B781F46A9FD3}" type="slidenum">
              <a:rPr lang="en-US" smtClean="0"/>
              <a:pPr/>
              <a:t>‹#›</a:t>
            </a:fld>
            <a:endParaRPr lang="en-US" dirty="0"/>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charset="0"/>
        <a:ea typeface="+mn-ea"/>
        <a:cs typeface="+mn-cs"/>
      </a:defRPr>
    </a:lvl1pPr>
    <a:lvl2pPr marL="457200" algn="l" defTabSz="914400" rtl="0" eaLnBrk="1" latinLnBrk="0" hangingPunct="1">
      <a:defRPr sz="1200" b="0" i="0" kern="1200">
        <a:solidFill>
          <a:schemeClr val="tx1"/>
        </a:solidFill>
        <a:latin typeface="Arial Regular" charset="0"/>
        <a:ea typeface="+mn-ea"/>
        <a:cs typeface="+mn-cs"/>
      </a:defRPr>
    </a:lvl2pPr>
    <a:lvl3pPr marL="914400" algn="l" defTabSz="914400" rtl="0" eaLnBrk="1" latinLnBrk="0" hangingPunct="1">
      <a:defRPr sz="1200" b="0" i="0" kern="1200">
        <a:solidFill>
          <a:schemeClr val="tx1"/>
        </a:solidFill>
        <a:latin typeface="Arial Regular" charset="0"/>
        <a:ea typeface="+mn-ea"/>
        <a:cs typeface="+mn-cs"/>
      </a:defRPr>
    </a:lvl3pPr>
    <a:lvl4pPr marL="1371600" algn="l" defTabSz="914400" rtl="0" eaLnBrk="1" latinLnBrk="0" hangingPunct="1">
      <a:defRPr sz="1200" b="0" i="0" kern="1200">
        <a:solidFill>
          <a:schemeClr val="tx1"/>
        </a:solidFill>
        <a:latin typeface="Arial Regular" charset="0"/>
        <a:ea typeface="+mn-ea"/>
        <a:cs typeface="+mn-cs"/>
      </a:defRPr>
    </a:lvl4pPr>
    <a:lvl5pPr marL="1828800" algn="l" defTabSz="914400" rtl="0" eaLnBrk="1" latinLnBrk="0" hangingPunct="1">
      <a:defRPr sz="1200" b="0" i="0" kern="1200">
        <a:solidFill>
          <a:schemeClr val="tx1"/>
        </a:solidFill>
        <a:latin typeface="Arial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a:t>
            </a:fld>
            <a:endParaRPr lang="en-US" dirty="0"/>
          </a:p>
        </p:txBody>
      </p:sp>
    </p:spTree>
    <p:extLst>
      <p:ext uri="{BB962C8B-B14F-4D97-AF65-F5344CB8AC3E}">
        <p14:creationId xmlns:p14="http://schemas.microsoft.com/office/powerpoint/2010/main" val="2700273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a:t>
            </a:fld>
            <a:endParaRPr lang="en-US" dirty="0"/>
          </a:p>
        </p:txBody>
      </p:sp>
    </p:spTree>
    <p:extLst>
      <p:ext uri="{BB962C8B-B14F-4D97-AF65-F5344CB8AC3E}">
        <p14:creationId xmlns:p14="http://schemas.microsoft.com/office/powerpoint/2010/main" val="522401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7</a:t>
            </a:fld>
            <a:endParaRPr lang="en-US" dirty="0"/>
          </a:p>
        </p:txBody>
      </p:sp>
    </p:spTree>
    <p:extLst>
      <p:ext uri="{BB962C8B-B14F-4D97-AF65-F5344CB8AC3E}">
        <p14:creationId xmlns:p14="http://schemas.microsoft.com/office/powerpoint/2010/main" val="24216307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 2018 IBM Corporation</a:t>
            </a:r>
            <a:endParaRPr lang="en-US" dirty="0"/>
          </a:p>
        </p:txBody>
      </p:sp>
      <p:pic>
        <p:nvPicPr>
          <p:cNvPr id="6" name="Picture 5" descr="ibm_gr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93811" y="4690872"/>
            <a:ext cx="521589" cy="211471"/>
          </a:xfrm>
          <a:prstGeom prst="rect">
            <a:avLst/>
          </a:prstGeom>
        </p:spPr>
      </p:pic>
    </p:spTree>
    <p:extLst>
      <p:ext uri="{BB962C8B-B14F-4D97-AF65-F5344CB8AC3E}">
        <p14:creationId xmlns:p14="http://schemas.microsoft.com/office/powerpoint/2010/main" val="218610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6152"/>
            <a:ext cx="4142232" cy="3279648"/>
          </a:xfrm>
        </p:spPr>
        <p:txBody>
          <a:bodyPr/>
          <a:lstStyle>
            <a:lvl1pPr>
              <a:defRPr sz="2400"/>
            </a:lvl1pPr>
          </a:lstStyle>
          <a:p>
            <a:pPr lvl="0"/>
            <a:r>
              <a:rPr lang="en-US" dirty="0"/>
              <a:t>Click to edit Master text styles</a:t>
            </a:r>
          </a:p>
        </p:txBody>
      </p:sp>
    </p:spTree>
    <p:extLst>
      <p:ext uri="{BB962C8B-B14F-4D97-AF65-F5344CB8AC3E}">
        <p14:creationId xmlns:p14="http://schemas.microsoft.com/office/powerpoint/2010/main" val="2123357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416084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236511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429463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58883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2"/>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10312" y="201168"/>
            <a:ext cx="4142164" cy="429463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92706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201168"/>
            <a:ext cx="4142232" cy="429463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518831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429463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534887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09425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0"/>
            <a:ext cx="2286000" cy="2571750"/>
          </a:xfrm>
          <a:solidFill>
            <a:srgbClr val="031973"/>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2"/>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25008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1750"/>
          </a:xfrm>
          <a:solidFill>
            <a:srgbClr val="031973"/>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0162"/>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2570162"/>
            <a:ext cx="4572000" cy="2573337"/>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98178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077714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6858000" y="2570162"/>
            <a:ext cx="2286000" cy="2573338"/>
          </a:xfrm>
          <a:solidFill>
            <a:srgbClr val="6BA5FF"/>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3" name="Content Placeholder 6"/>
          <p:cNvSpPr>
            <a:spLocks noGrp="1"/>
          </p:cNvSpPr>
          <p:nvPr>
            <p:ph sz="quarter" idx="20"/>
          </p:nvPr>
        </p:nvSpPr>
        <p:spPr>
          <a:xfrm>
            <a:off x="0" y="2570162"/>
            <a:ext cx="2286000" cy="2573337"/>
          </a:xfrm>
          <a:solidFill>
            <a:srgbClr val="031973"/>
          </a:solidFill>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9144000" cy="2569463"/>
          </a:xfrm>
          <a:solidFill>
            <a:schemeClr val="bg1"/>
          </a:solidFill>
        </p:spPr>
        <p:txBody>
          <a:bodyPr lIns="182880" tIns="164592" rIns="228600" bIns="228600"/>
          <a:lstStyle>
            <a:lvl1pPr>
              <a:defRPr sz="4800"/>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907542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76350"/>
            <a:ext cx="9144000" cy="386715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9144000" cy="1276350"/>
          </a:xfrm>
          <a:solidFill>
            <a:schemeClr val="bg1"/>
          </a:solidFill>
        </p:spPr>
        <p:txBody>
          <a:bodyPr lIns="210312" tIns="201168" rIns="228600" bIns="228600"/>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38736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48072"/>
          </a:xfrm>
        </p:spPr>
        <p:txBody>
          <a:bodyPr lIns="91440" tIns="91440" rIns="91440" bIns="91440"/>
          <a:lstStyle/>
          <a:p>
            <a:r>
              <a:rPr lang="en-US" dirty="0"/>
              <a:t>Drag picture to placeholder or </a:t>
            </a:r>
            <a:r>
              <a:rPr lang="en-US"/>
              <a:t>click icon to add</a:t>
            </a:r>
          </a:p>
        </p:txBody>
      </p:sp>
      <p:sp>
        <p:nvSpPr>
          <p:cNvPr id="8" name="Text Placeholder 5"/>
          <p:cNvSpPr>
            <a:spLocks noGrp="1"/>
          </p:cNvSpPr>
          <p:nvPr>
            <p:ph type="body" sz="quarter" idx="13"/>
          </p:nvPr>
        </p:nvSpPr>
        <p:spPr>
          <a:xfrm>
            <a:off x="0" y="2581275"/>
            <a:ext cx="2286000" cy="2562225"/>
          </a:xfrm>
          <a:solidFill>
            <a:schemeClr val="bg1"/>
          </a:solidFill>
        </p:spPr>
        <p:txBody>
          <a:bodyPr lIns="228600" tIns="228600" rIns="228600" bIns="2286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p:nvPr>
        </p:nvSpPr>
        <p:spPr>
          <a:xfrm>
            <a:off x="-2" y="2571750"/>
            <a:ext cx="2569464" cy="2571750"/>
          </a:xfrm>
          <a:solidFill>
            <a:schemeClr val="bg1"/>
          </a:solidFill>
        </p:spPr>
        <p:txBody>
          <a:bodyPr lIns="219456" tIns="201168" rIns="228600" bIns="228600"/>
          <a:lstStyle>
            <a:lvl1pPr>
              <a:buClr>
                <a:schemeClr val="tx1"/>
              </a:buClr>
              <a:defRPr>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a:t>©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314597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rgbClr val="031973"/>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264870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9661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236266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14272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73168" y="1216152"/>
            <a:ext cx="4142232" cy="3279648"/>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57718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2073526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84836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01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6676519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6239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61872"/>
            <a:ext cx="4123944" cy="3233928"/>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Tree>
    <p:extLst>
      <p:ext uri="{BB962C8B-B14F-4D97-AF65-F5344CB8AC3E}">
        <p14:creationId xmlns:p14="http://schemas.microsoft.com/office/powerpoint/2010/main" val="9775826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descr="ibm_gr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23196" y="2308702"/>
            <a:ext cx="1297608" cy="526097"/>
          </a:xfrm>
          <a:prstGeom prst="rect">
            <a:avLst/>
          </a:prstGeom>
        </p:spPr>
      </p:pic>
    </p:spTree>
    <p:extLst>
      <p:ext uri="{BB962C8B-B14F-4D97-AF65-F5344CB8AC3E}">
        <p14:creationId xmlns:p14="http://schemas.microsoft.com/office/powerpoint/2010/main" val="8632162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cSld name="4_Title Slide">
    <p:bg>
      <p:bgPr>
        <a:solidFill>
          <a:srgbClr val="1D3649"/>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33464" y="1241547"/>
            <a:ext cx="8251082" cy="1127389"/>
          </a:xfrm>
        </p:spPr>
        <p:txBody>
          <a:bodyPr lIns="0" tIns="0" rIns="0" bIns="0" anchor="b" anchorCtr="0">
            <a:noAutofit/>
          </a:bodyPr>
          <a:lstStyle>
            <a:lvl1pPr algn="l">
              <a:lnSpc>
                <a:spcPct val="90000"/>
              </a:lnSpc>
              <a:defRPr sz="3300" b="1" baseline="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458730" y="2526488"/>
            <a:ext cx="8226482" cy="283653"/>
          </a:xfrm>
          <a:prstGeom prst="rect">
            <a:avLst/>
          </a:prstGeom>
        </p:spPr>
        <p:txBody>
          <a:bodyPr lIns="0" tIns="0" rIns="0" bIns="0" anchor="t" anchorCtr="0">
            <a:normAutofit/>
          </a:bodyPr>
          <a:lstStyle>
            <a:lvl1pPr marL="0" indent="0" algn="l">
              <a:lnSpc>
                <a:spcPct val="100000"/>
              </a:lnSpc>
              <a:spcBef>
                <a:spcPts val="0"/>
              </a:spcBef>
              <a:buNone/>
              <a:defRPr sz="1125" b="0" cap="all" baseline="0">
                <a:solidFill>
                  <a:schemeClr val="bg1"/>
                </a:solidFill>
                <a:latin typeface="Arial" panose="020B0604020202020204" pitchFamily="34" charset="0"/>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EDIT MASTER SUBTITLE STYLE</a:t>
            </a:r>
          </a:p>
        </p:txBody>
      </p:sp>
      <p:sp>
        <p:nvSpPr>
          <p:cNvPr id="25" name="Text Placeholder 12" title="Click to edit presenter's name, title, and date"/>
          <p:cNvSpPr>
            <a:spLocks noGrp="1"/>
          </p:cNvSpPr>
          <p:nvPr>
            <p:ph type="body" sz="quarter" idx="13" hasCustomPrompt="1"/>
          </p:nvPr>
        </p:nvSpPr>
        <p:spPr>
          <a:xfrm>
            <a:off x="454570" y="3502634"/>
            <a:ext cx="7104996" cy="235271"/>
          </a:xfrm>
          <a:prstGeom prst="rect">
            <a:avLst/>
          </a:prstGeom>
        </p:spPr>
        <p:txBody>
          <a:bodyPr lIns="0" tIns="0" rIns="0" bIns="0" anchor="t" anchorCtr="0">
            <a:noAutofit/>
          </a:bodyPr>
          <a:lstStyle>
            <a:lvl1pPr marL="0" indent="0">
              <a:lnSpc>
                <a:spcPct val="100000"/>
              </a:lnSpc>
              <a:spcBef>
                <a:spcPts val="0"/>
              </a:spcBef>
              <a:buFontTx/>
              <a:buNone/>
              <a:defRPr sz="1125" b="1" baseline="0">
                <a:solidFill>
                  <a:schemeClr val="bg1"/>
                </a:solidFill>
                <a:latin typeface="Arial" panose="020B0604020202020204" pitchFamily="34" charset="0"/>
                <a:cs typeface="Arial" panose="020B0604020202020204" pitchFamily="34" charset="0"/>
              </a:defRPr>
            </a:lvl1pPr>
            <a:lvl2pPr marL="257175" indent="0">
              <a:buFontTx/>
              <a:buNone/>
              <a:defRPr/>
            </a:lvl2pPr>
            <a:lvl3pPr marL="514350" indent="0">
              <a:buFontTx/>
              <a:buNone/>
              <a:defRPr/>
            </a:lvl3pPr>
            <a:lvl4pPr marL="771525" indent="0">
              <a:buFontTx/>
              <a:buNone/>
              <a:defRPr/>
            </a:lvl4pPr>
            <a:lvl5pPr marL="1028700" indent="0">
              <a:buFontTx/>
              <a:buNone/>
              <a:defRPr/>
            </a:lvl5pPr>
          </a:lstStyle>
          <a:p>
            <a:pPr lvl="0"/>
            <a:r>
              <a:rPr lang="en-US" dirty="0"/>
              <a:t>Click to edit presenter’s name</a:t>
            </a:r>
          </a:p>
        </p:txBody>
      </p:sp>
      <p:sp>
        <p:nvSpPr>
          <p:cNvPr id="26" name="Text Placeholder 23"/>
          <p:cNvSpPr>
            <a:spLocks noGrp="1"/>
          </p:cNvSpPr>
          <p:nvPr>
            <p:ph type="body" sz="quarter" idx="14" hasCustomPrompt="1"/>
          </p:nvPr>
        </p:nvSpPr>
        <p:spPr>
          <a:xfrm>
            <a:off x="454570" y="4583971"/>
            <a:ext cx="2983036" cy="164592"/>
          </a:xfrm>
          <a:prstGeom prst="rect">
            <a:avLst/>
          </a:prstGeom>
        </p:spPr>
        <p:txBody>
          <a:bodyPr wrap="none" lIns="0" tIns="0" rIns="0" bIns="0" anchor="b" anchorCtr="0">
            <a:noAutofit/>
          </a:bodyPr>
          <a:lstStyle>
            <a:lvl1pPr marL="0" indent="0" algn="l">
              <a:lnSpc>
                <a:spcPct val="100000"/>
              </a:lnSpc>
              <a:buFontTx/>
              <a:buNone/>
              <a:defRPr sz="750" i="0">
                <a:solidFill>
                  <a:schemeClr val="bg1"/>
                </a:solidFill>
              </a:defRPr>
            </a:lvl1pPr>
            <a:lvl2pPr marL="132159" indent="0" algn="r">
              <a:buFontTx/>
              <a:buNone/>
              <a:defRPr sz="1050" i="1"/>
            </a:lvl2pPr>
            <a:lvl3pPr marL="288131" indent="0" algn="r">
              <a:buFontTx/>
              <a:buNone/>
              <a:defRPr sz="1050" i="1"/>
            </a:lvl3pPr>
            <a:lvl4pPr marL="391716" indent="0" algn="r">
              <a:buFontTx/>
              <a:buNone/>
              <a:defRPr sz="1050" i="1"/>
            </a:lvl4pPr>
            <a:lvl5pPr marL="522685" indent="0" algn="r">
              <a:buFontTx/>
              <a:buNone/>
              <a:defRPr sz="1050" i="1"/>
            </a:lvl5pPr>
          </a:lstStyle>
          <a:p>
            <a:pPr lvl="0"/>
            <a:r>
              <a:rPr lang="en-US" dirty="0"/>
              <a:t>Click to edit presentation date</a:t>
            </a:r>
          </a:p>
        </p:txBody>
      </p:sp>
      <p:sp>
        <p:nvSpPr>
          <p:cNvPr id="27" name="Text Placeholder 12" title="Click to edit presenter's name, title, and date"/>
          <p:cNvSpPr>
            <a:spLocks noGrp="1"/>
          </p:cNvSpPr>
          <p:nvPr>
            <p:ph type="body" sz="quarter" idx="15" hasCustomPrompt="1"/>
          </p:nvPr>
        </p:nvSpPr>
        <p:spPr>
          <a:xfrm>
            <a:off x="454570" y="3751594"/>
            <a:ext cx="7104996" cy="200981"/>
          </a:xfrm>
          <a:prstGeom prst="rect">
            <a:avLst/>
          </a:prstGeom>
        </p:spPr>
        <p:txBody>
          <a:bodyPr lIns="0" tIns="0" rIns="0" bIns="0" anchor="t" anchorCtr="0">
            <a:normAutofit/>
          </a:bodyPr>
          <a:lstStyle>
            <a:lvl1pPr marL="0" marR="0" indent="0" algn="l" defTabSz="514350" rtl="0" eaLnBrk="1" fontAlgn="auto" latinLnBrk="0" hangingPunct="1">
              <a:lnSpc>
                <a:spcPct val="100000"/>
              </a:lnSpc>
              <a:spcBef>
                <a:spcPts val="0"/>
              </a:spcBef>
              <a:spcAft>
                <a:spcPts val="0"/>
              </a:spcAft>
              <a:buClr>
                <a:schemeClr val="tx2"/>
              </a:buClr>
              <a:buSzTx/>
              <a:buFontTx/>
              <a:buNone/>
              <a:tabLst/>
              <a:defRPr sz="825" b="0" baseline="0">
                <a:solidFill>
                  <a:schemeClr val="bg1"/>
                </a:solidFill>
                <a:latin typeface="Arial" panose="020B0604020202020204" pitchFamily="34" charset="0"/>
                <a:cs typeface="Arial" panose="020B0604020202020204" pitchFamily="34" charset="0"/>
              </a:defRPr>
            </a:lvl1pPr>
            <a:lvl2pPr marL="257175" indent="0">
              <a:buFontTx/>
              <a:buNone/>
              <a:defRPr/>
            </a:lvl2pPr>
            <a:lvl3pPr marL="514350" indent="0">
              <a:buFontTx/>
              <a:buNone/>
              <a:defRPr/>
            </a:lvl3pPr>
            <a:lvl4pPr marL="771525" indent="0">
              <a:buFontTx/>
              <a:buNone/>
              <a:defRPr/>
            </a:lvl4pPr>
            <a:lvl5pPr marL="1028700" indent="0">
              <a:buFontTx/>
              <a:buNone/>
              <a:defRPr/>
            </a:lvl5pPr>
          </a:lstStyle>
          <a:p>
            <a:pPr lvl="0"/>
            <a:r>
              <a:rPr lang="en-US" dirty="0"/>
              <a:t>Click to edit presenter’s title and division</a:t>
            </a:r>
          </a:p>
        </p:txBody>
      </p:sp>
      <p:sp>
        <p:nvSpPr>
          <p:cNvPr id="5" name="Footer Placeholder 4"/>
          <p:cNvSpPr>
            <a:spLocks noGrp="1"/>
          </p:cNvSpPr>
          <p:nvPr>
            <p:ph type="ftr" sz="quarter" idx="11"/>
          </p:nvPr>
        </p:nvSpPr>
        <p:spPr>
          <a:xfrm>
            <a:off x="6296715" y="4583971"/>
            <a:ext cx="1137747" cy="164592"/>
          </a:xfrm>
          <a:prstGeom prst="rect">
            <a:avLst/>
          </a:prstGeom>
          <a:noFill/>
        </p:spPr>
        <p:txBody>
          <a:bodyPr vert="horz" wrap="none" lIns="0" tIns="0" rIns="0" bIns="0" rtlCol="0" anchor="b" anchorCtr="0">
            <a:noAutofit/>
          </a:bodyPr>
          <a:lstStyle>
            <a:lvl1pPr algn="r">
              <a:lnSpc>
                <a:spcPct val="100000"/>
              </a:lnSpc>
              <a:defRPr lang="en-US" smtClean="0">
                <a:solidFill>
                  <a:schemeClr val="bg1"/>
                </a:solidFill>
              </a:defRPr>
            </a:lvl1pPr>
          </a:lstStyle>
          <a:p>
            <a:pPr>
              <a:defRPr/>
            </a:pPr>
            <a:r>
              <a:rPr lang="en-US"/>
              <a:t>© 2018 IBM Corporation</a:t>
            </a:r>
          </a:p>
        </p:txBody>
      </p:sp>
      <p:pic>
        <p:nvPicPr>
          <p:cNvPr id="10" name="Picture 9"/>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57202" y="383397"/>
            <a:ext cx="1268337" cy="334674"/>
          </a:xfrm>
          <a:prstGeom prst="rect">
            <a:avLst/>
          </a:prstGeom>
        </p:spPr>
      </p:pic>
      <p:cxnSp>
        <p:nvCxnSpPr>
          <p:cNvPr id="17" name="Straight Connector 16"/>
          <p:cNvCxnSpPr/>
          <p:nvPr/>
        </p:nvCxnSpPr>
        <p:spPr>
          <a:xfrm>
            <a:off x="454570" y="3338339"/>
            <a:ext cx="758952" cy="0"/>
          </a:xfrm>
          <a:prstGeom prst="line">
            <a:avLst/>
          </a:prstGeom>
          <a:ln w="101600">
            <a:solidFill>
              <a:schemeClr val="accent6"/>
            </a:solidFill>
            <a:tailEnd type="non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l="-14222" t="-34103" r="-8052" b="-9221"/>
          <a:stretch/>
        </p:blipFill>
        <p:spPr>
          <a:xfrm>
            <a:off x="7898525" y="4398579"/>
            <a:ext cx="904080" cy="358274"/>
          </a:xfrm>
          <a:prstGeom prst="rect">
            <a:avLst/>
          </a:prstGeom>
          <a:noFill/>
        </p:spPr>
      </p:pic>
    </p:spTree>
    <p:extLst>
      <p:ext uri="{BB962C8B-B14F-4D97-AF65-F5344CB8AC3E}">
        <p14:creationId xmlns:p14="http://schemas.microsoft.com/office/powerpoint/2010/main" val="1670637707"/>
      </p:ext>
    </p:extLst>
  </p:cSld>
  <p:clrMapOvr>
    <a:masterClrMapping/>
  </p:clrMapOvr>
  <p:extLst>
    <p:ext uri="{DCECCB84-F9BA-43D5-87BE-67443E8EF086}">
      <p15:sldGuideLst xmlns:p15="http://schemas.microsoft.com/office/powerpoint/2012/main">
        <p15:guide id="1" orient="horz" pos="3432">
          <p15:clr>
            <a:srgbClr val="FBAE40"/>
          </p15:clr>
        </p15:guide>
        <p15:guide id="2" pos="288">
          <p15:clr>
            <a:srgbClr val="FBAE40"/>
          </p15:clr>
        </p15:guide>
        <p15:guide id="3" orient="horz" pos="331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Tree>
    <p:extLst>
      <p:ext uri="{BB962C8B-B14F-4D97-AF65-F5344CB8AC3E}">
        <p14:creationId xmlns:p14="http://schemas.microsoft.com/office/powerpoint/2010/main" val="902426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Tree>
    <p:extLst>
      <p:ext uri="{BB962C8B-B14F-4D97-AF65-F5344CB8AC3E}">
        <p14:creationId xmlns:p14="http://schemas.microsoft.com/office/powerpoint/2010/main" val="286051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91440"/>
            <a:ext cx="8778172" cy="4404360"/>
          </a:xfrm>
        </p:spPr>
        <p:txBody>
          <a:bodyPr/>
          <a:lstStyle>
            <a:lvl1pPr>
              <a:defRPr sz="9600" b="1"/>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29868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5562534" cy="429463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24565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4294632"/>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p>
            <a:r>
              <a:rPr lang="en-US"/>
              <a:t>©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9461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515537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tx1"/>
                </a:solidFill>
                <a:latin typeface="+mn-lt"/>
              </a:defRPr>
            </a:lvl1pPr>
          </a:lstStyle>
          <a:p>
            <a:r>
              <a:rPr lang="en-US"/>
              <a:t>© 2018 IBM Corporation</a:t>
            </a:r>
            <a:endParaRPr lang="en-US" dirty="0"/>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a:solidFill>
                  <a:schemeClr val="tx1"/>
                </a:solidFill>
                <a:latin typeface="+mn-lt"/>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871975732"/>
      </p:ext>
    </p:extLst>
  </p:cSld>
  <p:clrMap bg1="dk1" tx1="lt1" bg2="dk2"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 id="2147483942" r:id="rId18"/>
    <p:sldLayoutId id="2147483957" r:id="rId19"/>
    <p:sldLayoutId id="2147483944" r:id="rId20"/>
    <p:sldLayoutId id="2147483945" r:id="rId21"/>
    <p:sldLayoutId id="2147483946" r:id="rId22"/>
    <p:sldLayoutId id="2147483947" r:id="rId23"/>
    <p:sldLayoutId id="2147483948" r:id="rId24"/>
    <p:sldLayoutId id="2147483949" r:id="rId25"/>
    <p:sldLayoutId id="2147483950" r:id="rId26"/>
    <p:sldLayoutId id="2147483951" r:id="rId27"/>
    <p:sldLayoutId id="2147483952" r:id="rId28"/>
    <p:sldLayoutId id="2147483953" r:id="rId29"/>
    <p:sldLayoutId id="2147483954" r:id="rId30"/>
    <p:sldLayoutId id="2147483955" r:id="rId31"/>
    <p:sldLayoutId id="2147483956" r:id="rId32"/>
    <p:sldLayoutId id="2147483962" r:id="rId33"/>
  </p:sldLayoutIdLst>
  <p:hf sldNum="0" hdr="0" dt="0"/>
  <p:txStyles>
    <p:titleStyle>
      <a:lvl1pPr algn="l" rtl="0" eaLnBrk="1" fontAlgn="base" hangingPunct="1">
        <a:lnSpc>
          <a:spcPct val="90000"/>
        </a:lnSpc>
        <a:spcBef>
          <a:spcPct val="0"/>
        </a:spcBef>
        <a:spcAft>
          <a:spcPct val="0"/>
        </a:spcAft>
        <a:defRPr sz="2400" b="0" i="0">
          <a:solidFill>
            <a:schemeClr val="tx1"/>
          </a:solidFill>
          <a:latin typeface="+mn-lt"/>
          <a:ea typeface="Arial Regular" charset="0"/>
          <a:cs typeface="Arial Regular"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b="0" i="0">
          <a:solidFill>
            <a:schemeClr val="tx1"/>
          </a:solidFill>
          <a:latin typeface="+mn-lt"/>
          <a:ea typeface="Arial Regular" charset="0"/>
          <a:cs typeface="Arial Regular" charset="0"/>
        </a:defRPr>
      </a:lvl1pPr>
      <a:lvl2pPr marL="171450" indent="-171450" algn="l" rtl="0" eaLnBrk="1" fontAlgn="base" hangingPunct="1">
        <a:lnSpc>
          <a:spcPct val="100000"/>
        </a:lnSpc>
        <a:spcBef>
          <a:spcPts val="1100"/>
        </a:spcBef>
        <a:spcAft>
          <a:spcPct val="0"/>
        </a:spcAft>
        <a:buClr>
          <a:schemeClr val="tx1"/>
        </a:buClr>
        <a:buSzPct val="100000"/>
        <a:buFont typeface=".AppleSystemUIFont" charset="-120"/>
        <a:buChar char="–"/>
        <a:tabLst/>
        <a:defRPr sz="1400" b="0" i="0">
          <a:solidFill>
            <a:schemeClr val="tx1"/>
          </a:solidFill>
          <a:latin typeface="+mn-lt"/>
          <a:ea typeface="Arial Regular" charset="0"/>
          <a:cs typeface="Arial Regular" charset="0"/>
        </a:defRPr>
      </a:lvl2pPr>
      <a:lvl3pPr marL="342900" indent="-141288"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b="0" i="0">
          <a:solidFill>
            <a:schemeClr val="tx1"/>
          </a:solidFill>
          <a:latin typeface="+mn-lt"/>
          <a:ea typeface="Arial Regular" charset="0"/>
          <a:cs typeface="Arial Regular" charset="0"/>
        </a:defRPr>
      </a:lvl3pPr>
      <a:lvl4pPr marL="628650" indent="-193675" algn="l" rtl="0" eaLnBrk="1" fontAlgn="base" hangingPunct="1">
        <a:lnSpc>
          <a:spcPct val="100000"/>
        </a:lnSpc>
        <a:spcBef>
          <a:spcPts val="1100"/>
        </a:spcBef>
        <a:spcAft>
          <a:spcPct val="0"/>
        </a:spcAft>
        <a:buClr>
          <a:schemeClr val="tx1"/>
        </a:buClr>
        <a:buSzPct val="100000"/>
        <a:buFont typeface=".AppleSystemUIFont" charset="-120"/>
        <a:buChar char="–"/>
        <a:tabLst/>
        <a:defRPr sz="1400" b="0" i="0" baseline="0">
          <a:solidFill>
            <a:schemeClr val="tx1"/>
          </a:solidFill>
          <a:latin typeface="+mn-lt"/>
          <a:ea typeface="Arial Regular" charset="0"/>
          <a:cs typeface="Arial Regular" charset="0"/>
        </a:defRPr>
      </a:lvl4pPr>
      <a:lvl5pPr marL="803275" indent="-171450" algn="l" rtl="0" eaLnBrk="1" fontAlgn="base" hangingPunct="1">
        <a:lnSpc>
          <a:spcPct val="100000"/>
        </a:lnSpc>
        <a:spcBef>
          <a:spcPts val="1100"/>
        </a:spcBef>
        <a:spcAft>
          <a:spcPct val="0"/>
        </a:spcAft>
        <a:buClr>
          <a:schemeClr val="tx1"/>
        </a:buClr>
        <a:buFont typeface=".AppleSystemUIFont" charset="-120"/>
        <a:buChar char="»"/>
        <a:tabLst/>
        <a:defRPr sz="1400" b="0" i="0">
          <a:solidFill>
            <a:schemeClr val="tx1"/>
          </a:solidFill>
          <a:latin typeface="+mn-lt"/>
          <a:ea typeface="Arial Regular" charset="0"/>
          <a:cs typeface="Arial Regular"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audio" Target="../media/audio1.wav"/><Relationship Id="rId1" Type="http://schemas.openxmlformats.org/officeDocument/2006/relationships/slideLayout" Target="../slideLayouts/slideLayout19.xml"/><Relationship Id="rId4" Type="http://schemas.openxmlformats.org/officeDocument/2006/relationships/image" Target="../media/image6.emf"/></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tiff"/><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3.xml"/><Relationship Id="rId4" Type="http://schemas.openxmlformats.org/officeDocument/2006/relationships/image" Target="../media/image10.tiff"/></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3.xml"/><Relationship Id="rId4" Type="http://schemas.openxmlformats.org/officeDocument/2006/relationships/image" Target="../media/image12.tiff"/></Relationships>
</file>

<file path=ppt/slides/_rels/slide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jp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image" Target="../media/image18.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19" name="Content Placeholder 18">
            <a:extLst>
              <a:ext uri="{FF2B5EF4-FFF2-40B4-BE49-F238E27FC236}">
                <a16:creationId xmlns:a16="http://schemas.microsoft.com/office/drawing/2014/main" id="{8364FB39-EDE7-BC4A-BB53-72C793FCD052}"/>
              </a:ext>
            </a:extLst>
          </p:cNvPr>
          <p:cNvPicPr>
            <a:picLocks noGrp="1" noChangeAspect="1"/>
          </p:cNvPicPr>
          <p:nvPr>
            <p:ph sz="quarter" idx="17"/>
          </p:nvPr>
        </p:nvPicPr>
        <p:blipFill>
          <a:blip r:embed="rId3">
            <a:clrChange>
              <a:clrFrom>
                <a:srgbClr val="FFFFFF"/>
              </a:clrFrom>
              <a:clrTo>
                <a:srgbClr val="FFFFFF">
                  <a:alpha val="0"/>
                </a:srgbClr>
              </a:clrTo>
            </a:clrChange>
            <a:biLevel thresh="25000"/>
          </a:blip>
          <a:stretch>
            <a:fillRect/>
          </a:stretch>
        </p:blipFill>
        <p:spPr>
          <a:xfrm>
            <a:off x="5715000" y="3333086"/>
            <a:ext cx="2286000" cy="879230"/>
          </a:xfrm>
        </p:spPr>
      </p:pic>
      <p:sp>
        <p:nvSpPr>
          <p:cNvPr id="3" name="Title 2">
            <a:extLst>
              <a:ext uri="{FF2B5EF4-FFF2-40B4-BE49-F238E27FC236}">
                <a16:creationId xmlns:a16="http://schemas.microsoft.com/office/drawing/2014/main" id="{F393450E-6B85-0D4D-B17E-C997CBAC89A0}"/>
              </a:ext>
            </a:extLst>
          </p:cNvPr>
          <p:cNvSpPr>
            <a:spLocks noGrp="1"/>
          </p:cNvSpPr>
          <p:nvPr>
            <p:ph type="title"/>
          </p:nvPr>
        </p:nvSpPr>
        <p:spPr/>
        <p:txBody>
          <a:bodyPr/>
          <a:lstStyle/>
          <a:p>
            <a:r>
              <a:rPr lang="en-US" dirty="0"/>
              <a:t>Your IBM Global Subject Matter Experts</a:t>
            </a:r>
            <a:br>
              <a:rPr lang="en-US" dirty="0"/>
            </a:br>
            <a:br>
              <a:rPr lang="en-US" dirty="0"/>
            </a:br>
            <a:r>
              <a:rPr lang="en-US" dirty="0"/>
              <a:t>Cybersecurity Roles, Processes &amp; Operating System Security</a:t>
            </a:r>
            <a:br>
              <a:rPr lang="en-US" dirty="0"/>
            </a:br>
            <a:endParaRPr lang="en-US" dirty="0"/>
          </a:p>
        </p:txBody>
      </p:sp>
      <p:sp>
        <p:nvSpPr>
          <p:cNvPr id="7" name="Footer Placeholder 6">
            <a:extLst>
              <a:ext uri="{FF2B5EF4-FFF2-40B4-BE49-F238E27FC236}">
                <a16:creationId xmlns:a16="http://schemas.microsoft.com/office/drawing/2014/main" id="{A64F9466-2BD7-9248-BA37-C5650ABB9EFD}"/>
              </a:ext>
            </a:extLst>
          </p:cNvPr>
          <p:cNvSpPr>
            <a:spLocks noGrp="1"/>
          </p:cNvSpPr>
          <p:nvPr>
            <p:ph type="ftr" sz="quarter" idx="10"/>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panose="020B0604020202020204"/>
                <a:ea typeface="+mn-ea"/>
                <a:cs typeface="+mn-cs"/>
              </a:rPr>
              <a:t>© 2018 IBM Corporation</a:t>
            </a:r>
            <a:endParaRPr kumimoji="0" lang="en-US" sz="6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Content Placeholder 4">
            <a:extLst>
              <a:ext uri="{FF2B5EF4-FFF2-40B4-BE49-F238E27FC236}">
                <a16:creationId xmlns:a16="http://schemas.microsoft.com/office/drawing/2014/main" id="{74C0FDD1-0151-904D-A44D-3F469F1E1E19}"/>
              </a:ext>
            </a:extLst>
          </p:cNvPr>
          <p:cNvSpPr>
            <a:spLocks noGrp="1"/>
          </p:cNvSpPr>
          <p:nvPr>
            <p:ph sz="quarter" idx="19"/>
          </p:nvPr>
        </p:nvSpPr>
        <p:spPr/>
        <p:txBody>
          <a:bodyPr/>
          <a:lstStyle/>
          <a:p>
            <a:endParaRPr lang="en-US"/>
          </a:p>
        </p:txBody>
      </p:sp>
      <p:pic>
        <p:nvPicPr>
          <p:cNvPr id="6" name="Picture 5">
            <a:extLst>
              <a:ext uri="{FF2B5EF4-FFF2-40B4-BE49-F238E27FC236}">
                <a16:creationId xmlns:a16="http://schemas.microsoft.com/office/drawing/2014/main" id="{AD6080F7-1363-4748-B2E2-CFE0E4ACEB4D}"/>
              </a:ext>
            </a:extLst>
          </p:cNvPr>
          <p:cNvPicPr>
            <a:picLocks noChangeAspect="1"/>
          </p:cNvPicPr>
          <p:nvPr/>
        </p:nvPicPr>
        <p:blipFill>
          <a:blip r:embed="rId4"/>
          <a:stretch>
            <a:fillRect/>
          </a:stretch>
        </p:blipFill>
        <p:spPr>
          <a:xfrm>
            <a:off x="0" y="2552699"/>
            <a:ext cx="4572000" cy="2590800"/>
          </a:xfrm>
          <a:prstGeom prst="rect">
            <a:avLst/>
          </a:prstGeom>
        </p:spPr>
      </p:pic>
      <p:sp>
        <p:nvSpPr>
          <p:cNvPr id="11" name="Content Placeholder 10">
            <a:extLst>
              <a:ext uri="{FF2B5EF4-FFF2-40B4-BE49-F238E27FC236}">
                <a16:creationId xmlns:a16="http://schemas.microsoft.com/office/drawing/2014/main" id="{82247F9F-62AF-194C-9625-899289793EF8}"/>
              </a:ext>
            </a:extLst>
          </p:cNvPr>
          <p:cNvSpPr>
            <a:spLocks noGrp="1"/>
          </p:cNvSpPr>
          <p:nvPr>
            <p:ph sz="quarter" idx="18"/>
          </p:nvPr>
        </p:nvSpPr>
        <p:spPr/>
        <p:txBody>
          <a:bodyPr/>
          <a:lstStyle/>
          <a:p>
            <a:endParaRPr lang="en-US"/>
          </a:p>
        </p:txBody>
      </p:sp>
    </p:spTree>
    <p:extLst>
      <p:ext uri="{BB962C8B-B14F-4D97-AF65-F5344CB8AC3E}">
        <p14:creationId xmlns:p14="http://schemas.microsoft.com/office/powerpoint/2010/main" val="1693891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fill="hold" grpId="0" nodeType="click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par>
                    <p:cTn id="9" fill="hold">
                      <p:stCondLst>
                        <p:cond delay="indefinite"/>
                      </p:stCondLst>
                      <p:childTnLst>
                        <p:par>
                          <p:cTn id="10" fill="hold">
                            <p:stCondLst>
                              <p:cond delay="0"/>
                            </p:stCondLst>
                            <p:childTnLst>
                              <p:par>
                                <p:cTn id="11" presetID="55"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p:cTn id="13" dur="500" fill="hold"/>
                                        <p:tgtEl>
                                          <p:spTgt spid="19"/>
                                        </p:tgtEl>
                                        <p:attrNameLst>
                                          <p:attrName>ppt_w</p:attrName>
                                        </p:attrNameLst>
                                      </p:cBhvr>
                                      <p:tavLst>
                                        <p:tav tm="0">
                                          <p:val>
                                            <p:strVal val="#ppt_w*0.70"/>
                                          </p:val>
                                        </p:tav>
                                        <p:tav tm="100000">
                                          <p:val>
                                            <p:strVal val="#ppt_w"/>
                                          </p:val>
                                        </p:tav>
                                      </p:tavLst>
                                    </p:anim>
                                    <p:anim calcmode="lin" valueType="num">
                                      <p:cBhvr>
                                        <p:cTn id="14" dur="500" fill="hold"/>
                                        <p:tgtEl>
                                          <p:spTgt spid="19"/>
                                        </p:tgtEl>
                                        <p:attrNameLst>
                                          <p:attrName>ppt_h</p:attrName>
                                        </p:attrNameLst>
                                      </p:cBhvr>
                                      <p:tavLst>
                                        <p:tav tm="0">
                                          <p:val>
                                            <p:strVal val="#ppt_h"/>
                                          </p:val>
                                        </p:tav>
                                        <p:tav tm="100000">
                                          <p:val>
                                            <p:strVal val="#ppt_h"/>
                                          </p:val>
                                        </p:tav>
                                      </p:tavLst>
                                    </p:anim>
                                    <p:animEffect transition="in" filter="fade">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5FD8CC-13DD-A14E-996E-68837AE0E1AB}"/>
              </a:ext>
            </a:extLst>
          </p:cNvPr>
          <p:cNvSpPr>
            <a:spLocks noGrp="1"/>
          </p:cNvSpPr>
          <p:nvPr>
            <p:ph sz="quarter" idx="12"/>
          </p:nvPr>
        </p:nvSpPr>
        <p:spPr>
          <a:xfrm>
            <a:off x="0" y="0"/>
            <a:ext cx="4343400" cy="5148072"/>
          </a:xfrm>
        </p:spPr>
        <p:txBody>
          <a:bodyPr/>
          <a:lstStyle/>
          <a:p>
            <a:r>
              <a:rPr lang="en-US" dirty="0"/>
              <a:t>Louis </a:t>
            </a:r>
            <a:r>
              <a:rPr lang="en-US" dirty="0" err="1"/>
              <a:t>Fuka</a:t>
            </a:r>
            <a:endParaRPr lang="en-US" dirty="0"/>
          </a:p>
          <a:p>
            <a:r>
              <a:rPr lang="en-US" dirty="0"/>
              <a:t>IBM Security Learning Services Specialist – </a:t>
            </a:r>
            <a:r>
              <a:rPr lang="en-US" dirty="0" err="1"/>
              <a:t>Guardium</a:t>
            </a:r>
            <a:endParaRPr lang="en-US" dirty="0"/>
          </a:p>
          <a:p>
            <a:endParaRPr lang="en-US" dirty="0"/>
          </a:p>
          <a:p>
            <a:endParaRPr lang="en-US" dirty="0"/>
          </a:p>
          <a:p>
            <a:endParaRPr lang="en-US" sz="1100" dirty="0"/>
          </a:p>
          <a:p>
            <a:r>
              <a:rPr lang="en-US" sz="1100" dirty="0"/>
              <a:t>Louis first joined IBM in 1994 as a lab system administrator. He has over fifteen years experience in developing technical instruction for cloud, security, and enterprise management software.</a:t>
            </a:r>
          </a:p>
          <a:p>
            <a:r>
              <a:rPr lang="en-US" sz="1100" dirty="0"/>
              <a:t>Louis holds five patents in cloud and security technology. He earned a Bachelor of Science in Electronic Engineering and Bachelor of Arts in Philosophy from the University of Notre Dame du Lac. He earned a Master of Science in Electronic Engineering from the University of Texas at Austin. He served over six years in the United States Marine Corps, including deployment to Desert Shield/Desert Storm.</a:t>
            </a:r>
          </a:p>
        </p:txBody>
      </p:sp>
      <p:sp>
        <p:nvSpPr>
          <p:cNvPr id="3" name="Content Placeholder 2">
            <a:extLst>
              <a:ext uri="{FF2B5EF4-FFF2-40B4-BE49-F238E27FC236}">
                <a16:creationId xmlns:a16="http://schemas.microsoft.com/office/drawing/2014/main" id="{99B93BAB-A97D-B742-9087-DFA3F7DB7D59}"/>
              </a:ext>
            </a:extLst>
          </p:cNvPr>
          <p:cNvSpPr>
            <a:spLocks noGrp="1"/>
          </p:cNvSpPr>
          <p:nvPr>
            <p:ph sz="quarter" idx="13"/>
          </p:nvPr>
        </p:nvSpPr>
        <p:spPr>
          <a:xfrm>
            <a:off x="4343400" y="0"/>
            <a:ext cx="4800600" cy="5148072"/>
          </a:xfrm>
        </p:spPr>
        <p:txBody>
          <a:bodyPr/>
          <a:lstStyle/>
          <a:p>
            <a:r>
              <a:rPr lang="en-US" dirty="0"/>
              <a:t>Joe </a:t>
            </a:r>
            <a:r>
              <a:rPr lang="en-US" dirty="0" err="1"/>
              <a:t>Speno</a:t>
            </a:r>
            <a:endParaRPr lang="en-US" dirty="0"/>
          </a:p>
          <a:p>
            <a:pPr>
              <a:spcBef>
                <a:spcPts val="0"/>
              </a:spcBef>
            </a:pPr>
            <a:r>
              <a:rPr lang="en-US" dirty="0"/>
              <a:t>Senior Business Process Analyst</a:t>
            </a:r>
          </a:p>
          <a:p>
            <a:pPr>
              <a:spcBef>
                <a:spcPts val="0"/>
              </a:spcBef>
            </a:pPr>
            <a:r>
              <a:rPr lang="en-US" dirty="0"/>
              <a:t>IBM Security Services</a:t>
            </a:r>
          </a:p>
          <a:p>
            <a:endParaRPr lang="en-US" dirty="0"/>
          </a:p>
          <a:p>
            <a:endParaRPr lang="en-US" dirty="0"/>
          </a:p>
          <a:p>
            <a:endParaRPr lang="en-US" dirty="0"/>
          </a:p>
          <a:p>
            <a:endParaRPr lang="en-US" sz="1100" dirty="0"/>
          </a:p>
          <a:p>
            <a:r>
              <a:rPr lang="en-US" sz="1100" dirty="0"/>
              <a:t>Joe has been with IBM since 1985 in roles centered around Business Process Management, Quality Management, Continuous Process Improvement, and Process Strategy. He has led process improvement projects, designed process governance programs, and delivered process education. He was an IBM Manager of Process Architects for 15 years. </a:t>
            </a:r>
          </a:p>
          <a:p>
            <a:r>
              <a:rPr lang="en-US" sz="1100" dirty="0"/>
              <a:t>He holds an undergraduate degree in Marketing from Elmhurst College (Elmhurst, Illinois), and a Masters Degree, with a marketing emphasis, from Lewis University (Romeoville, Illinois)</a:t>
            </a:r>
          </a:p>
          <a:p>
            <a:r>
              <a:rPr lang="en-US" sz="1100" dirty="0"/>
              <a:t>Joe resides in Nashville Tennessee, with his wife and three children. He enjoys playing and writing music , and restoring vintage cars in his spare time</a:t>
            </a:r>
          </a:p>
        </p:txBody>
      </p:sp>
      <p:sp>
        <p:nvSpPr>
          <p:cNvPr id="6" name="Footer Placeholder 5">
            <a:extLst>
              <a:ext uri="{FF2B5EF4-FFF2-40B4-BE49-F238E27FC236}">
                <a16:creationId xmlns:a16="http://schemas.microsoft.com/office/drawing/2014/main" id="{7D6C54EF-ABBE-F743-BC74-1800502DA3D6}"/>
              </a:ext>
            </a:extLst>
          </p:cNvPr>
          <p:cNvSpPr>
            <a:spLocks noGrp="1"/>
          </p:cNvSpPr>
          <p:nvPr>
            <p:ph type="ftr" sz="quarter" idx="10"/>
          </p:nvPr>
        </p:nvSpPr>
        <p:spPr/>
        <p:txBody>
          <a:bodyPr/>
          <a:lstStyle/>
          <a:p>
            <a:r>
              <a:rPr lang="en-US"/>
              <a:t>© 2018 IBM Corporation</a:t>
            </a:r>
            <a:endParaRPr lang="en-US" dirty="0"/>
          </a:p>
        </p:txBody>
      </p:sp>
      <p:pic>
        <p:nvPicPr>
          <p:cNvPr id="4" name="Picture 3">
            <a:extLst>
              <a:ext uri="{FF2B5EF4-FFF2-40B4-BE49-F238E27FC236}">
                <a16:creationId xmlns:a16="http://schemas.microsoft.com/office/drawing/2014/main" id="{5C3F94CD-7220-714E-A706-9C63AE62E045}"/>
              </a:ext>
            </a:extLst>
          </p:cNvPr>
          <p:cNvPicPr>
            <a:picLocks noChangeAspect="1"/>
          </p:cNvPicPr>
          <p:nvPr/>
        </p:nvPicPr>
        <p:blipFill>
          <a:blip r:embed="rId2"/>
          <a:stretch>
            <a:fillRect/>
          </a:stretch>
        </p:blipFill>
        <p:spPr>
          <a:xfrm>
            <a:off x="2628999" y="902292"/>
            <a:ext cx="917505" cy="917505"/>
          </a:xfrm>
          <a:prstGeom prst="rect">
            <a:avLst/>
          </a:prstGeom>
        </p:spPr>
      </p:pic>
      <p:pic>
        <p:nvPicPr>
          <p:cNvPr id="8" name="Picture 2">
            <a:extLst>
              <a:ext uri="{FF2B5EF4-FFF2-40B4-BE49-F238E27FC236}">
                <a16:creationId xmlns:a16="http://schemas.microsoft.com/office/drawing/2014/main" id="{F05D1262-C16C-044F-88C7-59940C7ED7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2283" y="980321"/>
            <a:ext cx="915851" cy="915851"/>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4579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7A26D4F-5F15-B948-ADBB-3D105524757E}"/>
              </a:ext>
            </a:extLst>
          </p:cNvPr>
          <p:cNvSpPr>
            <a:spLocks noGrp="1"/>
          </p:cNvSpPr>
          <p:nvPr>
            <p:ph sz="quarter" idx="14"/>
          </p:nvPr>
        </p:nvSpPr>
        <p:spPr>
          <a:xfrm>
            <a:off x="1" y="0"/>
            <a:ext cx="4468632" cy="5148072"/>
          </a:xfrm>
        </p:spPr>
        <p:txBody>
          <a:bodyPr/>
          <a:lstStyle/>
          <a:p>
            <a:r>
              <a:rPr lang="en-US" dirty="0"/>
              <a:t>Kenneth Gonzalez</a:t>
            </a:r>
            <a:br>
              <a:rPr lang="en-US" dirty="0"/>
            </a:br>
            <a:r>
              <a:rPr lang="en-US" dirty="0" err="1"/>
              <a:t>Pentester</a:t>
            </a:r>
            <a:r>
              <a:rPr lang="en-US" dirty="0"/>
              <a:t> - X-Force Red </a:t>
            </a:r>
            <a:br>
              <a:rPr lang="en-US" dirty="0"/>
            </a:br>
            <a:r>
              <a:rPr lang="en-US" dirty="0"/>
              <a:t>IBM Security</a:t>
            </a:r>
            <a:br>
              <a:rPr lang="en-US" dirty="0"/>
            </a:br>
            <a:endParaRPr lang="en-US" dirty="0"/>
          </a:p>
          <a:p>
            <a:endParaRPr lang="en-US" dirty="0"/>
          </a:p>
          <a:p>
            <a:endParaRPr lang="en-US" dirty="0"/>
          </a:p>
          <a:p>
            <a:endParaRPr lang="en-US" sz="1100" dirty="0"/>
          </a:p>
          <a:p>
            <a:endParaRPr lang="en-US" sz="1100" dirty="0"/>
          </a:p>
          <a:p>
            <a:r>
              <a:rPr lang="en-US" sz="1100" dirty="0"/>
              <a:t>Kenneth have more than 10 years of experience in the IT Security field. Currently he works as </a:t>
            </a:r>
            <a:r>
              <a:rPr lang="en-US" sz="1100" dirty="0" err="1"/>
              <a:t>Pentester</a:t>
            </a:r>
            <a:r>
              <a:rPr lang="en-US" sz="1100" dirty="0"/>
              <a:t> within X-Force Red the IBM offensive cybersecurity division. Also he hold multiple IT Security certifications such as CPTE, CEH, CISSP, CISA, CISM, PENTEST+ and more.</a:t>
            </a:r>
          </a:p>
          <a:p>
            <a:br>
              <a:rPr lang="en-US" dirty="0"/>
            </a:br>
            <a:endParaRPr lang="en-US" dirty="0"/>
          </a:p>
          <a:p>
            <a:endParaRPr lang="en-US" dirty="0"/>
          </a:p>
          <a:p>
            <a:endParaRPr lang="en-US" dirty="0"/>
          </a:p>
        </p:txBody>
      </p:sp>
      <p:sp>
        <p:nvSpPr>
          <p:cNvPr id="5" name="Content Placeholder 4">
            <a:extLst>
              <a:ext uri="{FF2B5EF4-FFF2-40B4-BE49-F238E27FC236}">
                <a16:creationId xmlns:a16="http://schemas.microsoft.com/office/drawing/2014/main" id="{6306DE63-42FA-464A-BFEC-394F225FB83B}"/>
              </a:ext>
            </a:extLst>
          </p:cNvPr>
          <p:cNvSpPr>
            <a:spLocks noGrp="1"/>
          </p:cNvSpPr>
          <p:nvPr>
            <p:ph sz="quarter" idx="15"/>
          </p:nvPr>
        </p:nvSpPr>
        <p:spPr>
          <a:xfrm>
            <a:off x="4468633" y="0"/>
            <a:ext cx="4675367" cy="5148072"/>
          </a:xfrm>
        </p:spPr>
        <p:txBody>
          <a:bodyPr/>
          <a:lstStyle/>
          <a:p>
            <a:pPr>
              <a:spcBef>
                <a:spcPts val="0"/>
              </a:spcBef>
            </a:pPr>
            <a:r>
              <a:rPr lang="en-US" dirty="0"/>
              <a:t>Javier Bernardo </a:t>
            </a:r>
            <a:r>
              <a:rPr lang="en-US" dirty="0" err="1"/>
              <a:t>Portuguez</a:t>
            </a:r>
            <a:r>
              <a:rPr lang="en-US" dirty="0"/>
              <a:t> Mora</a:t>
            </a:r>
          </a:p>
          <a:p>
            <a:pPr>
              <a:spcBef>
                <a:spcPts val="0"/>
              </a:spcBef>
            </a:pPr>
            <a:r>
              <a:rPr lang="en-US" dirty="0"/>
              <a:t>MSS SIEM Security Correlation Engineer</a:t>
            </a:r>
          </a:p>
          <a:p>
            <a:pPr>
              <a:spcBef>
                <a:spcPts val="0"/>
              </a:spcBef>
            </a:pPr>
            <a:r>
              <a:rPr lang="en-US" dirty="0"/>
              <a:t>IBM Security</a:t>
            </a:r>
          </a:p>
          <a:p>
            <a:pPr>
              <a:buFont typeface="Arial" charset="0"/>
              <a:buChar char="•"/>
            </a:pPr>
            <a:endParaRPr lang="en-US" sz="1100" dirty="0">
              <a:cs typeface="Times New Roman" panose="02020603050405020304" pitchFamily="18" charset="0"/>
            </a:endParaRPr>
          </a:p>
          <a:p>
            <a:pPr>
              <a:buFont typeface="Arial" charset="0"/>
              <a:buChar char="•"/>
            </a:pPr>
            <a:endParaRPr lang="en-US" sz="1100" dirty="0">
              <a:cs typeface="Times New Roman" panose="02020603050405020304" pitchFamily="18" charset="0"/>
            </a:endParaRPr>
          </a:p>
          <a:p>
            <a:endParaRPr lang="en-US" sz="1100" dirty="0">
              <a:cs typeface="Times New Roman" panose="02020603050405020304" pitchFamily="18" charset="0"/>
            </a:endParaRPr>
          </a:p>
          <a:p>
            <a:endParaRPr lang="en-US" sz="1100" dirty="0">
              <a:cs typeface="Times New Roman" panose="02020603050405020304" pitchFamily="18" charset="0"/>
            </a:endParaRPr>
          </a:p>
          <a:p>
            <a:r>
              <a:rPr lang="en-US" sz="1100" dirty="0">
                <a:cs typeface="Times New Roman" panose="02020603050405020304" pitchFamily="18" charset="0"/>
              </a:rPr>
              <a:t>Javier is an experienced Security Engineer with a demonstrated history of working in the information technology and services industry.</a:t>
            </a:r>
          </a:p>
          <a:p>
            <a:r>
              <a:rPr lang="en-US" sz="1100" dirty="0">
                <a:cs typeface="Times New Roman" panose="02020603050405020304" pitchFamily="18" charset="0"/>
              </a:rPr>
              <a:t>He is skilled in technical Support, Systems Engineering, Network Security and Security Information and Event Management (SIEM). Javier is a strong information technology professional with a Bachelor's Degree focused in Systems Engineering and many vendor certifications.</a:t>
            </a:r>
          </a:p>
          <a:p>
            <a:pPr>
              <a:buFont typeface="Arial" charset="0"/>
              <a:buChar char="•"/>
            </a:pPr>
            <a:endParaRPr lang="en-US" sz="1100" dirty="0">
              <a:cs typeface="Times New Roman" panose="02020603050405020304" pitchFamily="18" charset="0"/>
            </a:endParaRPr>
          </a:p>
          <a:p>
            <a:endParaRPr lang="en-US" dirty="0">
              <a:cs typeface="Times New Roman" panose="02020603050405020304" pitchFamily="18" charset="0"/>
            </a:endParaRPr>
          </a:p>
        </p:txBody>
      </p:sp>
      <p:sp>
        <p:nvSpPr>
          <p:cNvPr id="6" name="Footer Placeholder 5">
            <a:extLst>
              <a:ext uri="{FF2B5EF4-FFF2-40B4-BE49-F238E27FC236}">
                <a16:creationId xmlns:a16="http://schemas.microsoft.com/office/drawing/2014/main" id="{7D6C54EF-ABBE-F743-BC74-1800502DA3D6}"/>
              </a:ext>
            </a:extLst>
          </p:cNvPr>
          <p:cNvSpPr>
            <a:spLocks noGrp="1"/>
          </p:cNvSpPr>
          <p:nvPr>
            <p:ph type="ftr" sz="quarter" idx="10"/>
          </p:nvPr>
        </p:nvSpPr>
        <p:spPr/>
        <p:txBody>
          <a:bodyPr/>
          <a:lstStyle/>
          <a:p>
            <a:r>
              <a:rPr lang="en-US"/>
              <a:t>© 2018 IBM Corporation</a:t>
            </a:r>
            <a:endParaRPr lang="en-US" dirty="0"/>
          </a:p>
        </p:txBody>
      </p:sp>
      <p:pic>
        <p:nvPicPr>
          <p:cNvPr id="12" name="Picture 11">
            <a:extLst>
              <a:ext uri="{FF2B5EF4-FFF2-40B4-BE49-F238E27FC236}">
                <a16:creationId xmlns:a16="http://schemas.microsoft.com/office/drawing/2014/main" id="{9CE2F59A-90CD-A04B-B70F-188433917637}"/>
              </a:ext>
            </a:extLst>
          </p:cNvPr>
          <p:cNvPicPr>
            <a:picLocks noChangeAspect="1"/>
          </p:cNvPicPr>
          <p:nvPr/>
        </p:nvPicPr>
        <p:blipFill>
          <a:blip r:embed="rId3"/>
          <a:stretch>
            <a:fillRect/>
          </a:stretch>
        </p:blipFill>
        <p:spPr>
          <a:xfrm>
            <a:off x="2655897" y="785262"/>
            <a:ext cx="914239" cy="908076"/>
          </a:xfrm>
          <a:prstGeom prst="rect">
            <a:avLst/>
          </a:prstGeom>
        </p:spPr>
      </p:pic>
      <p:pic>
        <p:nvPicPr>
          <p:cNvPr id="14" name="Picture 13">
            <a:extLst>
              <a:ext uri="{FF2B5EF4-FFF2-40B4-BE49-F238E27FC236}">
                <a16:creationId xmlns:a16="http://schemas.microsoft.com/office/drawing/2014/main" id="{9579A620-EF03-6E43-8599-539CAB47778C}"/>
              </a:ext>
            </a:extLst>
          </p:cNvPr>
          <p:cNvPicPr>
            <a:picLocks noChangeAspect="1"/>
          </p:cNvPicPr>
          <p:nvPr/>
        </p:nvPicPr>
        <p:blipFill>
          <a:blip r:embed="rId4"/>
          <a:stretch>
            <a:fillRect/>
          </a:stretch>
        </p:blipFill>
        <p:spPr>
          <a:xfrm>
            <a:off x="7235419" y="877350"/>
            <a:ext cx="917268" cy="917268"/>
          </a:xfrm>
          <a:prstGeom prst="rect">
            <a:avLst/>
          </a:prstGeom>
        </p:spPr>
      </p:pic>
    </p:spTree>
    <p:extLst>
      <p:ext uri="{BB962C8B-B14F-4D97-AF65-F5344CB8AC3E}">
        <p14:creationId xmlns:p14="http://schemas.microsoft.com/office/powerpoint/2010/main" val="2050418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7A26D4F-5F15-B948-ADBB-3D105524757E}"/>
              </a:ext>
            </a:extLst>
          </p:cNvPr>
          <p:cNvSpPr>
            <a:spLocks noGrp="1"/>
          </p:cNvSpPr>
          <p:nvPr>
            <p:ph sz="quarter" idx="14"/>
          </p:nvPr>
        </p:nvSpPr>
        <p:spPr>
          <a:xfrm>
            <a:off x="1" y="0"/>
            <a:ext cx="4468632" cy="5148072"/>
          </a:xfrm>
        </p:spPr>
        <p:txBody>
          <a:bodyPr numCol="1"/>
          <a:lstStyle/>
          <a:p>
            <a:pPr>
              <a:spcBef>
                <a:spcPts val="0"/>
              </a:spcBef>
            </a:pPr>
            <a:r>
              <a:rPr lang="en-US" dirty="0"/>
              <a:t>Elio A. Sanabria Echeverria</a:t>
            </a:r>
          </a:p>
          <a:p>
            <a:pPr>
              <a:spcBef>
                <a:spcPts val="0"/>
              </a:spcBef>
            </a:pPr>
            <a:r>
              <a:rPr lang="en-US" dirty="0"/>
              <a:t>X-Force Red</a:t>
            </a:r>
          </a:p>
          <a:p>
            <a:endParaRPr lang="en-US" dirty="0"/>
          </a:p>
          <a:p>
            <a:endParaRPr lang="en-US" dirty="0"/>
          </a:p>
          <a:p>
            <a:endParaRPr lang="en-US" dirty="0"/>
          </a:p>
          <a:p>
            <a:pPr lvl="0"/>
            <a:r>
              <a:rPr lang="en-US" sz="1100" dirty="0"/>
              <a:t>Elio is a breaker of things with over 10 years of experience on different technology fields such as offensive/defensive security. </a:t>
            </a:r>
            <a:endParaRPr lang="en-US" sz="1100" dirty="0">
              <a:cs typeface="Times New Roman" panose="02020603050405020304" pitchFamily="18" charset="0"/>
            </a:endParaRPr>
          </a:p>
          <a:p>
            <a:br>
              <a:rPr lang="en-US" dirty="0"/>
            </a:br>
            <a:endParaRPr lang="en-US" dirty="0"/>
          </a:p>
          <a:p>
            <a:endParaRPr lang="en-US" dirty="0"/>
          </a:p>
          <a:p>
            <a:endParaRPr lang="en-US" dirty="0"/>
          </a:p>
        </p:txBody>
      </p:sp>
      <p:sp>
        <p:nvSpPr>
          <p:cNvPr id="5" name="Content Placeholder 4">
            <a:extLst>
              <a:ext uri="{FF2B5EF4-FFF2-40B4-BE49-F238E27FC236}">
                <a16:creationId xmlns:a16="http://schemas.microsoft.com/office/drawing/2014/main" id="{6306DE63-42FA-464A-BFEC-394F225FB83B}"/>
              </a:ext>
            </a:extLst>
          </p:cNvPr>
          <p:cNvSpPr>
            <a:spLocks noGrp="1"/>
          </p:cNvSpPr>
          <p:nvPr>
            <p:ph sz="quarter" idx="15"/>
          </p:nvPr>
        </p:nvSpPr>
        <p:spPr>
          <a:xfrm>
            <a:off x="4468632" y="0"/>
            <a:ext cx="4675367" cy="5148072"/>
          </a:xfrm>
          <a:solidFill>
            <a:schemeClr val="accent2">
              <a:lumMod val="60000"/>
              <a:lumOff val="40000"/>
            </a:schemeClr>
          </a:solidFill>
        </p:spPr>
        <p:txBody>
          <a:bodyPr/>
          <a:lstStyle/>
          <a:p>
            <a:pPr>
              <a:spcBef>
                <a:spcPts val="0"/>
              </a:spcBef>
            </a:pPr>
            <a:r>
              <a:rPr lang="en-US" dirty="0"/>
              <a:t>John F. McLaughlin</a:t>
            </a:r>
            <a:br>
              <a:rPr lang="en-US" dirty="0"/>
            </a:br>
            <a:r>
              <a:rPr lang="en-US" dirty="0"/>
              <a:t>Executive Security Architect,</a:t>
            </a:r>
          </a:p>
          <a:p>
            <a:pPr>
              <a:spcBef>
                <a:spcPts val="0"/>
              </a:spcBef>
            </a:pPr>
            <a:r>
              <a:rPr lang="en-US" dirty="0"/>
              <a:t>IBM Federal</a:t>
            </a:r>
          </a:p>
          <a:p>
            <a:pPr>
              <a:buFont typeface="Arial" charset="0"/>
              <a:buChar char="•"/>
            </a:pPr>
            <a:endParaRPr lang="en-US" sz="1100" dirty="0">
              <a:cs typeface="Times New Roman" panose="02020603050405020304" pitchFamily="18" charset="0"/>
            </a:endParaRPr>
          </a:p>
          <a:p>
            <a:pPr>
              <a:buFont typeface="Arial" charset="0"/>
              <a:buChar char="•"/>
            </a:pPr>
            <a:endParaRPr lang="en-US" sz="1100" dirty="0">
              <a:cs typeface="Times New Roman" panose="02020603050405020304" pitchFamily="18" charset="0"/>
            </a:endParaRPr>
          </a:p>
          <a:p>
            <a:pPr>
              <a:buFont typeface="Arial" charset="0"/>
              <a:buChar char="•"/>
            </a:pPr>
            <a:endParaRPr lang="en-US" sz="1100" dirty="0">
              <a:cs typeface="Times New Roman" panose="02020603050405020304" pitchFamily="18" charset="0"/>
            </a:endParaRPr>
          </a:p>
          <a:p>
            <a:pPr lvl="0"/>
            <a:r>
              <a:rPr lang="en-US" sz="1100" dirty="0"/>
              <a:t>John is a highly accomplished senior executive officer and advisor with more than 25 years of success with information technology applied to the hardest of US Federal problems. He is an expert in risk-based approaches to cyber security, critical infrastructure protection, and high-risk program management and has a deep understanding of national security and intelligence strategic and tactical perspectives.</a:t>
            </a:r>
          </a:p>
          <a:p>
            <a:pPr>
              <a:buFont typeface="Arial" charset="0"/>
              <a:buChar char="•"/>
            </a:pPr>
            <a:r>
              <a:rPr lang="en-US" sz="1100" dirty="0">
                <a:cs typeface="Times New Roman" panose="02020603050405020304" pitchFamily="18" charset="0"/>
              </a:rPr>
              <a:t>In addition to his professional expertise, John is an adjunct professor at George Mason University instructing in several classes in Senior Design, network security, security frameworks, cryptography, and attack vectors.</a:t>
            </a:r>
          </a:p>
          <a:p>
            <a:r>
              <a:rPr lang="en-US" sz="1100" dirty="0">
                <a:cs typeface="Times New Roman" panose="02020603050405020304" pitchFamily="18" charset="0"/>
              </a:rPr>
              <a:t>John has an MS in Computer Science from University of Southern Mississippi, and a B.S. in Electrical Engineering from George Mason University.  He is also a Distinguished Architect with The Open Group and a member of INSA.</a:t>
            </a:r>
          </a:p>
        </p:txBody>
      </p:sp>
      <p:sp>
        <p:nvSpPr>
          <p:cNvPr id="6" name="Footer Placeholder 5">
            <a:extLst>
              <a:ext uri="{FF2B5EF4-FFF2-40B4-BE49-F238E27FC236}">
                <a16:creationId xmlns:a16="http://schemas.microsoft.com/office/drawing/2014/main" id="{7D6C54EF-ABBE-F743-BC74-1800502DA3D6}"/>
              </a:ext>
            </a:extLst>
          </p:cNvPr>
          <p:cNvSpPr>
            <a:spLocks noGrp="1"/>
          </p:cNvSpPr>
          <p:nvPr>
            <p:ph type="ftr" sz="quarter" idx="10"/>
          </p:nvPr>
        </p:nvSpPr>
        <p:spPr/>
        <p:txBody>
          <a:bodyPr/>
          <a:lstStyle/>
          <a:p>
            <a:r>
              <a:rPr lang="en-US"/>
              <a:t>© 2018 IBM Corporation</a:t>
            </a:r>
            <a:endParaRPr lang="en-US" dirty="0"/>
          </a:p>
        </p:txBody>
      </p:sp>
      <p:pic>
        <p:nvPicPr>
          <p:cNvPr id="11" name="Picture Placeholder 6" descr="Photo JFM2.jpg">
            <a:extLst>
              <a:ext uri="{FF2B5EF4-FFF2-40B4-BE49-F238E27FC236}">
                <a16:creationId xmlns:a16="http://schemas.microsoft.com/office/drawing/2014/main" id="{D424CC58-9921-7349-B184-703D49085365}"/>
              </a:ext>
            </a:extLst>
          </p:cNvPr>
          <p:cNvPicPr>
            <a:picLocks noChangeAspect="1"/>
          </p:cNvPicPr>
          <p:nvPr/>
        </p:nvPicPr>
        <p:blipFill>
          <a:blip r:embed="rId3" cstate="print">
            <a:extLst>
              <a:ext uri="{28A0092B-C50C-407E-A947-70E740481C1C}">
                <a14:useLocalDpi xmlns:a14="http://schemas.microsoft.com/office/drawing/2010/main" val="0"/>
              </a:ext>
            </a:extLst>
          </a:blip>
          <a:srcRect l="5556" r="5556"/>
          <a:stretch>
            <a:fillRect/>
          </a:stretch>
        </p:blipFill>
        <p:spPr>
          <a:xfrm>
            <a:off x="7375696" y="760883"/>
            <a:ext cx="1095238" cy="821428"/>
          </a:xfrm>
          <a:prstGeom prst="rect">
            <a:avLst/>
          </a:prstGeom>
        </p:spPr>
      </p:pic>
      <p:pic>
        <p:nvPicPr>
          <p:cNvPr id="8" name="Picture 7">
            <a:extLst>
              <a:ext uri="{FF2B5EF4-FFF2-40B4-BE49-F238E27FC236}">
                <a16:creationId xmlns:a16="http://schemas.microsoft.com/office/drawing/2014/main" id="{DB8CD203-D22A-3647-9F03-EFA3E9A6514F}"/>
              </a:ext>
            </a:extLst>
          </p:cNvPr>
          <p:cNvPicPr>
            <a:picLocks noChangeAspect="1"/>
          </p:cNvPicPr>
          <p:nvPr/>
        </p:nvPicPr>
        <p:blipFill>
          <a:blip r:embed="rId4"/>
          <a:stretch>
            <a:fillRect/>
          </a:stretch>
        </p:blipFill>
        <p:spPr>
          <a:xfrm>
            <a:off x="2595681" y="639582"/>
            <a:ext cx="912192" cy="912192"/>
          </a:xfrm>
          <a:prstGeom prst="rect">
            <a:avLst/>
          </a:prstGeom>
        </p:spPr>
      </p:pic>
    </p:spTree>
    <p:extLst>
      <p:ext uri="{BB962C8B-B14F-4D97-AF65-F5344CB8AC3E}">
        <p14:creationId xmlns:p14="http://schemas.microsoft.com/office/powerpoint/2010/main" val="4238425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5FD8CC-13DD-A14E-996E-68837AE0E1AB}"/>
              </a:ext>
            </a:extLst>
          </p:cNvPr>
          <p:cNvSpPr>
            <a:spLocks noGrp="1"/>
          </p:cNvSpPr>
          <p:nvPr>
            <p:ph sz="quarter" idx="12"/>
          </p:nvPr>
        </p:nvSpPr>
        <p:spPr>
          <a:xfrm>
            <a:off x="0" y="0"/>
            <a:ext cx="4343400" cy="5148072"/>
          </a:xfrm>
        </p:spPr>
        <p:txBody>
          <a:bodyPr/>
          <a:lstStyle/>
          <a:p>
            <a:r>
              <a:rPr lang="en-US" dirty="0"/>
              <a:t>Domenico </a:t>
            </a:r>
            <a:r>
              <a:rPr lang="en-US" dirty="0" err="1"/>
              <a:t>Raguseo</a:t>
            </a:r>
            <a:endParaRPr lang="en-US" dirty="0"/>
          </a:p>
          <a:p>
            <a:pPr>
              <a:spcBef>
                <a:spcPts val="0"/>
              </a:spcBef>
            </a:pPr>
            <a:r>
              <a:rPr lang="en-US" dirty="0"/>
              <a:t>Chief Technology Officer (CTO)</a:t>
            </a:r>
          </a:p>
          <a:p>
            <a:pPr>
              <a:spcBef>
                <a:spcPts val="0"/>
              </a:spcBef>
            </a:pPr>
            <a:r>
              <a:rPr lang="en-US" dirty="0"/>
              <a:t> IBM Security-Italy</a:t>
            </a:r>
          </a:p>
          <a:p>
            <a:endParaRPr lang="en-US" dirty="0"/>
          </a:p>
          <a:p>
            <a:endParaRPr lang="en-US" dirty="0"/>
          </a:p>
          <a:p>
            <a:endParaRPr lang="en-US" sz="1100" dirty="0"/>
          </a:p>
          <a:p>
            <a:r>
              <a:rPr lang="en-US" sz="1100" dirty="0"/>
              <a:t>Domenico is currently CTO for IBM Security in Italy , SPIGI and CEE . He has over 17 years of management and 27 years of experience in cybersecurity. Domenico also cooperates with several Universities by teaching Service Management , Cloud Computing , </a:t>
            </a:r>
            <a:r>
              <a:rPr lang="en-US" sz="1100" dirty="0" err="1"/>
              <a:t>CyberSecurity</a:t>
            </a:r>
            <a:r>
              <a:rPr lang="en-US" sz="1100" dirty="0"/>
              <a:t> . Domenico is former IBM Master Inventor with multiple patents and publications in several disciplines ( Business Processes, ROI, Messages and Collaborations, Networking ... ). Author for the </a:t>
            </a:r>
            <a:r>
              <a:rPr lang="en-US" sz="1100" dirty="0" err="1"/>
              <a:t>Clusit</a:t>
            </a:r>
            <a:r>
              <a:rPr lang="en-US" sz="1100" dirty="0"/>
              <a:t> Report and on </a:t>
            </a:r>
            <a:r>
              <a:rPr lang="en-US" sz="1100" dirty="0" err="1"/>
              <a:t>securityintelligence.com</a:t>
            </a:r>
            <a:r>
              <a:rPr lang="en-US" sz="1100" dirty="0"/>
              <a:t> . Finally he is speaker in several national and international events</a:t>
            </a:r>
          </a:p>
        </p:txBody>
      </p:sp>
      <p:sp>
        <p:nvSpPr>
          <p:cNvPr id="3" name="Content Placeholder 2">
            <a:extLst>
              <a:ext uri="{FF2B5EF4-FFF2-40B4-BE49-F238E27FC236}">
                <a16:creationId xmlns:a16="http://schemas.microsoft.com/office/drawing/2014/main" id="{99B93BAB-A97D-B742-9087-DFA3F7DB7D59}"/>
              </a:ext>
            </a:extLst>
          </p:cNvPr>
          <p:cNvSpPr>
            <a:spLocks noGrp="1"/>
          </p:cNvSpPr>
          <p:nvPr>
            <p:ph sz="quarter" idx="13"/>
          </p:nvPr>
        </p:nvSpPr>
        <p:spPr>
          <a:xfrm>
            <a:off x="4343400" y="0"/>
            <a:ext cx="4800600" cy="5148072"/>
          </a:xfrm>
        </p:spPr>
        <p:txBody>
          <a:bodyPr/>
          <a:lstStyle/>
          <a:p>
            <a:pPr lvl="0" fontAlgn="auto">
              <a:spcBef>
                <a:spcPts val="0"/>
              </a:spcBef>
              <a:spcAft>
                <a:spcPts val="0"/>
              </a:spcAft>
              <a:buClrTx/>
              <a:buSzTx/>
              <a:defRPr/>
            </a:pPr>
            <a:r>
              <a:rPr lang="en-US" kern="1200" dirty="0"/>
              <a:t>Warren Perez Araya</a:t>
            </a:r>
          </a:p>
          <a:p>
            <a:pPr lvl="0" fontAlgn="auto">
              <a:spcBef>
                <a:spcPts val="0"/>
              </a:spcBef>
              <a:spcAft>
                <a:spcPts val="0"/>
              </a:spcAft>
              <a:buClrTx/>
              <a:buSzTx/>
              <a:defRPr/>
            </a:pPr>
            <a:r>
              <a:rPr lang="en-US" kern="1200" dirty="0"/>
              <a:t>SIEM Administrator-MSS</a:t>
            </a:r>
          </a:p>
          <a:p>
            <a:pPr lvl="0" fontAlgn="auto">
              <a:spcBef>
                <a:spcPts val="0"/>
              </a:spcBef>
              <a:spcAft>
                <a:spcPts val="0"/>
              </a:spcAft>
              <a:buClrTx/>
              <a:buSzTx/>
              <a:defRPr/>
            </a:pPr>
            <a:r>
              <a:rPr lang="en-US" kern="1200" dirty="0"/>
              <a:t>IBM Security</a:t>
            </a:r>
            <a:endParaRPr lang="en-US" dirty="0"/>
          </a:p>
          <a:p>
            <a:endParaRPr lang="en-US" dirty="0"/>
          </a:p>
          <a:p>
            <a:endParaRPr lang="en-US" dirty="0"/>
          </a:p>
          <a:p>
            <a:endParaRPr lang="en-US" sz="1100" dirty="0"/>
          </a:p>
          <a:p>
            <a:r>
              <a:rPr lang="en-US" sz="1100" dirty="0"/>
              <a:t>Warren is a computer engineer who graduated from Universidad Nacional of Costa Rica with experience in Windows and Linux platforms. He has worked as a system and network administrator for over 6 year and was in charge of securing the network and infrastructure of the company, working with multiple network devices and vendors like Cisco, </a:t>
            </a:r>
            <a:r>
              <a:rPr lang="en-US" sz="1100" dirty="0" err="1"/>
              <a:t>Fortigate</a:t>
            </a:r>
            <a:r>
              <a:rPr lang="en-US" sz="1100" dirty="0"/>
              <a:t>, </a:t>
            </a:r>
            <a:r>
              <a:rPr lang="en-US" sz="1100" dirty="0" err="1"/>
              <a:t>PFSense</a:t>
            </a:r>
            <a:r>
              <a:rPr lang="en-US" sz="1100" dirty="0"/>
              <a:t>, </a:t>
            </a:r>
            <a:r>
              <a:rPr lang="en-US" sz="1100" dirty="0" err="1"/>
              <a:t>MikroTik</a:t>
            </a:r>
            <a:r>
              <a:rPr lang="en-US" sz="1100" dirty="0"/>
              <a:t>, </a:t>
            </a:r>
            <a:r>
              <a:rPr lang="en-US" sz="1100" dirty="0" err="1"/>
              <a:t>etc</a:t>
            </a:r>
            <a:r>
              <a:rPr lang="en-US" sz="1100" dirty="0"/>
              <a:t>; as well as infrastructure devices like Windows and Linux servers, IDS/IPS, Domain Controllers, etc.  Warren joined IBM in 2015 as a Security Information and Event Management Administrator.</a:t>
            </a:r>
          </a:p>
        </p:txBody>
      </p:sp>
      <p:sp>
        <p:nvSpPr>
          <p:cNvPr id="6" name="Footer Placeholder 5">
            <a:extLst>
              <a:ext uri="{FF2B5EF4-FFF2-40B4-BE49-F238E27FC236}">
                <a16:creationId xmlns:a16="http://schemas.microsoft.com/office/drawing/2014/main" id="{7D6C54EF-ABBE-F743-BC74-1800502DA3D6}"/>
              </a:ext>
            </a:extLst>
          </p:cNvPr>
          <p:cNvSpPr>
            <a:spLocks noGrp="1"/>
          </p:cNvSpPr>
          <p:nvPr>
            <p:ph type="ftr" sz="quarter" idx="10"/>
          </p:nvPr>
        </p:nvSpPr>
        <p:spPr/>
        <p:txBody>
          <a:bodyPr/>
          <a:lstStyle/>
          <a:p>
            <a:r>
              <a:rPr lang="en-US"/>
              <a:t>© 2018 IBM Corporation</a:t>
            </a:r>
            <a:endParaRPr lang="en-US" dirty="0"/>
          </a:p>
        </p:txBody>
      </p:sp>
      <p:pic>
        <p:nvPicPr>
          <p:cNvPr id="5" name="Picture 4">
            <a:extLst>
              <a:ext uri="{FF2B5EF4-FFF2-40B4-BE49-F238E27FC236}">
                <a16:creationId xmlns:a16="http://schemas.microsoft.com/office/drawing/2014/main" id="{AE2665BB-FA50-9848-9CB5-C6DF0712EB97}"/>
              </a:ext>
            </a:extLst>
          </p:cNvPr>
          <p:cNvPicPr>
            <a:picLocks noChangeAspect="1"/>
          </p:cNvPicPr>
          <p:nvPr/>
        </p:nvPicPr>
        <p:blipFill>
          <a:blip r:embed="rId2"/>
          <a:stretch>
            <a:fillRect/>
          </a:stretch>
        </p:blipFill>
        <p:spPr>
          <a:xfrm>
            <a:off x="2926079" y="787415"/>
            <a:ext cx="910314" cy="910314"/>
          </a:xfrm>
          <a:prstGeom prst="rect">
            <a:avLst/>
          </a:prstGeom>
        </p:spPr>
      </p:pic>
      <p:pic>
        <p:nvPicPr>
          <p:cNvPr id="7" name="Picture 6">
            <a:extLst>
              <a:ext uri="{FF2B5EF4-FFF2-40B4-BE49-F238E27FC236}">
                <a16:creationId xmlns:a16="http://schemas.microsoft.com/office/drawing/2014/main" id="{D2504DA7-AA7B-1444-9CE4-80D4720A2A4C}"/>
              </a:ext>
            </a:extLst>
          </p:cNvPr>
          <p:cNvPicPr>
            <a:picLocks noChangeAspect="1"/>
          </p:cNvPicPr>
          <p:nvPr/>
        </p:nvPicPr>
        <p:blipFill>
          <a:blip r:embed="rId3"/>
          <a:stretch>
            <a:fillRect/>
          </a:stretch>
        </p:blipFill>
        <p:spPr>
          <a:xfrm>
            <a:off x="6997148" y="758852"/>
            <a:ext cx="914223" cy="914223"/>
          </a:xfrm>
          <a:prstGeom prst="rect">
            <a:avLst/>
          </a:prstGeom>
        </p:spPr>
      </p:pic>
    </p:spTree>
    <p:extLst>
      <p:ext uri="{BB962C8B-B14F-4D97-AF65-F5344CB8AC3E}">
        <p14:creationId xmlns:p14="http://schemas.microsoft.com/office/powerpoint/2010/main" val="2909235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5FD8CC-13DD-A14E-996E-68837AE0E1AB}"/>
              </a:ext>
            </a:extLst>
          </p:cNvPr>
          <p:cNvSpPr>
            <a:spLocks noGrp="1"/>
          </p:cNvSpPr>
          <p:nvPr>
            <p:ph sz="quarter" idx="12"/>
          </p:nvPr>
        </p:nvSpPr>
        <p:spPr>
          <a:xfrm>
            <a:off x="0" y="0"/>
            <a:ext cx="4343400" cy="5148072"/>
          </a:xfrm>
        </p:spPr>
        <p:txBody>
          <a:bodyPr/>
          <a:lstStyle/>
          <a:p>
            <a:pPr>
              <a:spcBef>
                <a:spcPts val="0"/>
              </a:spcBef>
            </a:pPr>
            <a:r>
              <a:rPr lang="en-US" dirty="0"/>
              <a:t>Jude </a:t>
            </a:r>
            <a:r>
              <a:rPr lang="en-US" dirty="0" err="1"/>
              <a:t>Lancaster,CISSP</a:t>
            </a:r>
            <a:endParaRPr lang="en-US" dirty="0"/>
          </a:p>
          <a:p>
            <a:pPr>
              <a:spcBef>
                <a:spcPts val="0"/>
              </a:spcBef>
            </a:pPr>
            <a:r>
              <a:rPr lang="en-US" dirty="0"/>
              <a:t>Cybersecurity Specialist, North America Security Public Sector and Healthcare</a:t>
            </a:r>
          </a:p>
          <a:p>
            <a:endParaRPr lang="en-US" dirty="0"/>
          </a:p>
          <a:p>
            <a:endParaRPr lang="en-US" dirty="0"/>
          </a:p>
          <a:p>
            <a:endParaRPr lang="en-US" sz="1100" dirty="0"/>
          </a:p>
          <a:p>
            <a:pPr lvl="0"/>
            <a:endParaRPr lang="en-US" sz="1100" dirty="0"/>
          </a:p>
          <a:p>
            <a:pPr lvl="0"/>
            <a:r>
              <a:rPr lang="en-US" sz="1100" dirty="0"/>
              <a:t>Jude is a technical leader in cybersecurity who specializes in endpoint and mobile security solution.  He has over 20 years of IT experience.</a:t>
            </a:r>
          </a:p>
          <a:p>
            <a:pPr lvl="0"/>
            <a:r>
              <a:rPr lang="en-US" sz="1100" dirty="0">
                <a:cs typeface="Times New Roman" panose="02020603050405020304" pitchFamily="18" charset="0"/>
              </a:rPr>
              <a:t>Jude currently works as a technical sales specialist working with clients in the Public and Healthcare industries.</a:t>
            </a:r>
          </a:p>
        </p:txBody>
      </p:sp>
      <p:sp>
        <p:nvSpPr>
          <p:cNvPr id="3" name="Content Placeholder 2">
            <a:extLst>
              <a:ext uri="{FF2B5EF4-FFF2-40B4-BE49-F238E27FC236}">
                <a16:creationId xmlns:a16="http://schemas.microsoft.com/office/drawing/2014/main" id="{99B93BAB-A97D-B742-9087-DFA3F7DB7D59}"/>
              </a:ext>
            </a:extLst>
          </p:cNvPr>
          <p:cNvSpPr>
            <a:spLocks noGrp="1"/>
          </p:cNvSpPr>
          <p:nvPr>
            <p:ph sz="quarter" idx="13"/>
          </p:nvPr>
        </p:nvSpPr>
        <p:spPr>
          <a:xfrm>
            <a:off x="4343400" y="0"/>
            <a:ext cx="4800600" cy="5148072"/>
          </a:xfrm>
          <a:solidFill>
            <a:schemeClr val="accent2">
              <a:lumMod val="50000"/>
            </a:schemeClr>
          </a:solidFill>
        </p:spPr>
        <p:txBody>
          <a:bodyPr/>
          <a:lstStyle/>
          <a:p>
            <a:pPr>
              <a:spcBef>
                <a:spcPts val="0"/>
              </a:spcBef>
            </a:pPr>
            <a:r>
              <a:rPr lang="en-US" dirty="0"/>
              <a:t>Oscar Jose Calderon Gonzalez</a:t>
            </a:r>
          </a:p>
          <a:p>
            <a:pPr>
              <a:spcBef>
                <a:spcPts val="0"/>
              </a:spcBef>
            </a:pPr>
            <a:r>
              <a:rPr lang="en-US" dirty="0"/>
              <a:t>Manager, Global MSIEM Administrators</a:t>
            </a:r>
          </a:p>
          <a:p>
            <a:pPr>
              <a:spcBef>
                <a:spcPts val="0"/>
              </a:spcBef>
            </a:pPr>
            <a:r>
              <a:rPr lang="en-US" dirty="0"/>
              <a:t>IBM Security</a:t>
            </a:r>
          </a:p>
          <a:p>
            <a:endParaRPr lang="en-US" dirty="0"/>
          </a:p>
          <a:p>
            <a:endParaRPr lang="en-US" sz="1100" dirty="0"/>
          </a:p>
          <a:p>
            <a:endParaRPr lang="en-US" dirty="0"/>
          </a:p>
          <a:p>
            <a:endParaRPr lang="en-US" dirty="0"/>
          </a:p>
          <a:p>
            <a:r>
              <a:rPr lang="en-US" sz="1100" dirty="0"/>
              <a:t>Oscar has over 10 years of experience working in Cybersecurity operations management and consulting.  He has certifications in several areas including:  CISSP, CISM, ITIL and GSEC,</a:t>
            </a:r>
          </a:p>
          <a:p>
            <a:r>
              <a:rPr lang="en-US" sz="1100" dirty="0"/>
              <a:t>Oscar is currently a Security Operations Manager based out of Costa Rica.</a:t>
            </a:r>
            <a:endParaRPr lang="en-US" dirty="0"/>
          </a:p>
          <a:p>
            <a:endParaRPr lang="en-US" dirty="0"/>
          </a:p>
        </p:txBody>
      </p:sp>
      <p:sp>
        <p:nvSpPr>
          <p:cNvPr id="6" name="Footer Placeholder 5">
            <a:extLst>
              <a:ext uri="{FF2B5EF4-FFF2-40B4-BE49-F238E27FC236}">
                <a16:creationId xmlns:a16="http://schemas.microsoft.com/office/drawing/2014/main" id="{7D6C54EF-ABBE-F743-BC74-1800502DA3D6}"/>
              </a:ext>
            </a:extLst>
          </p:cNvPr>
          <p:cNvSpPr>
            <a:spLocks noGrp="1"/>
          </p:cNvSpPr>
          <p:nvPr>
            <p:ph type="ftr" sz="quarter" idx="10"/>
          </p:nvPr>
        </p:nvSpPr>
        <p:spPr/>
        <p:txBody>
          <a:bodyPr/>
          <a:lstStyle/>
          <a:p>
            <a:r>
              <a:rPr lang="en-US"/>
              <a:t>© 2018 IBM Corporation</a:t>
            </a:r>
            <a:endParaRPr lang="en-US" dirty="0"/>
          </a:p>
        </p:txBody>
      </p:sp>
      <p:pic>
        <p:nvPicPr>
          <p:cNvPr id="5" name="Picture 4">
            <a:extLst>
              <a:ext uri="{FF2B5EF4-FFF2-40B4-BE49-F238E27FC236}">
                <a16:creationId xmlns:a16="http://schemas.microsoft.com/office/drawing/2014/main" id="{17539AF1-7FA7-0642-88A1-11F7F51E8FD7}"/>
              </a:ext>
            </a:extLst>
          </p:cNvPr>
          <p:cNvPicPr>
            <a:picLocks noChangeAspect="1"/>
          </p:cNvPicPr>
          <p:nvPr/>
        </p:nvPicPr>
        <p:blipFill>
          <a:blip r:embed="rId2"/>
          <a:stretch>
            <a:fillRect/>
          </a:stretch>
        </p:blipFill>
        <p:spPr>
          <a:xfrm>
            <a:off x="2893998" y="876656"/>
            <a:ext cx="917426" cy="917426"/>
          </a:xfrm>
          <a:prstGeom prst="rect">
            <a:avLst/>
          </a:prstGeom>
        </p:spPr>
      </p:pic>
      <p:pic>
        <p:nvPicPr>
          <p:cNvPr id="7" name="Picture 6">
            <a:extLst>
              <a:ext uri="{FF2B5EF4-FFF2-40B4-BE49-F238E27FC236}">
                <a16:creationId xmlns:a16="http://schemas.microsoft.com/office/drawing/2014/main" id="{B24ED064-DDB0-6D40-8551-B1DE95F50160}"/>
              </a:ext>
            </a:extLst>
          </p:cNvPr>
          <p:cNvPicPr>
            <a:picLocks noChangeAspect="1"/>
          </p:cNvPicPr>
          <p:nvPr/>
        </p:nvPicPr>
        <p:blipFill>
          <a:blip r:embed="rId3"/>
          <a:stretch>
            <a:fillRect/>
          </a:stretch>
        </p:blipFill>
        <p:spPr>
          <a:xfrm>
            <a:off x="7202257" y="1016950"/>
            <a:ext cx="909035" cy="909035"/>
          </a:xfrm>
          <a:prstGeom prst="rect">
            <a:avLst/>
          </a:prstGeom>
        </p:spPr>
      </p:pic>
    </p:spTree>
    <p:extLst>
      <p:ext uri="{BB962C8B-B14F-4D97-AF65-F5344CB8AC3E}">
        <p14:creationId xmlns:p14="http://schemas.microsoft.com/office/powerpoint/2010/main" val="3200669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7A26D4F-5F15-B948-ADBB-3D105524757E}"/>
              </a:ext>
            </a:extLst>
          </p:cNvPr>
          <p:cNvSpPr>
            <a:spLocks noGrp="1"/>
          </p:cNvSpPr>
          <p:nvPr>
            <p:ph sz="quarter" idx="14"/>
          </p:nvPr>
        </p:nvSpPr>
        <p:spPr>
          <a:xfrm>
            <a:off x="1" y="0"/>
            <a:ext cx="4468632" cy="5148072"/>
          </a:xfrm>
        </p:spPr>
        <p:txBody>
          <a:bodyPr numCol="1"/>
          <a:lstStyle/>
          <a:p>
            <a:pPr>
              <a:spcBef>
                <a:spcPts val="0"/>
              </a:spcBef>
            </a:pPr>
            <a:r>
              <a:rPr lang="en-US" dirty="0"/>
              <a:t>Coreen Ryskamp</a:t>
            </a:r>
            <a:br>
              <a:rPr lang="en-US" dirty="0"/>
            </a:br>
            <a:r>
              <a:rPr lang="en-US" dirty="0"/>
              <a:t>Program Manager</a:t>
            </a:r>
          </a:p>
          <a:p>
            <a:pPr>
              <a:spcBef>
                <a:spcPts val="0"/>
              </a:spcBef>
            </a:pPr>
            <a:r>
              <a:rPr lang="en-US" dirty="0"/>
              <a:t>IBM Security Learning Services</a:t>
            </a:r>
          </a:p>
          <a:p>
            <a:endParaRPr lang="en-US" dirty="0"/>
          </a:p>
          <a:p>
            <a:endParaRPr lang="en-US" dirty="0"/>
          </a:p>
          <a:p>
            <a:endParaRPr lang="en-US" dirty="0"/>
          </a:p>
          <a:p>
            <a:r>
              <a:rPr lang="en-US" sz="1100" dirty="0"/>
              <a:t>Coreen is a program manager with IBM Security Learning Services with responsibilities in cybersecurity course development, open badging and academic partnership programs.  Coreen has many years of experience  collaborating with business partners, startups and academia to create unique programs around technology, industry and skills development.  Most recently Coreen has over 30 years experience in Project Management and Information Technology.</a:t>
            </a:r>
            <a:endParaRPr lang="en-US" dirty="0"/>
          </a:p>
          <a:p>
            <a:endParaRPr lang="en-US" dirty="0"/>
          </a:p>
          <a:p>
            <a:endParaRPr lang="en-US" dirty="0"/>
          </a:p>
        </p:txBody>
      </p:sp>
      <p:sp>
        <p:nvSpPr>
          <p:cNvPr id="5" name="Content Placeholder 4">
            <a:extLst>
              <a:ext uri="{FF2B5EF4-FFF2-40B4-BE49-F238E27FC236}">
                <a16:creationId xmlns:a16="http://schemas.microsoft.com/office/drawing/2014/main" id="{6306DE63-42FA-464A-BFEC-394F225FB83B}"/>
              </a:ext>
            </a:extLst>
          </p:cNvPr>
          <p:cNvSpPr>
            <a:spLocks noGrp="1"/>
          </p:cNvSpPr>
          <p:nvPr>
            <p:ph sz="quarter" idx="15"/>
          </p:nvPr>
        </p:nvSpPr>
        <p:spPr>
          <a:xfrm>
            <a:off x="4468633" y="0"/>
            <a:ext cx="4675367" cy="5148072"/>
          </a:xfrm>
          <a:solidFill>
            <a:schemeClr val="accent2">
              <a:lumMod val="60000"/>
              <a:lumOff val="40000"/>
            </a:schemeClr>
          </a:solidFill>
        </p:spPr>
        <p:txBody>
          <a:bodyPr/>
          <a:lstStyle/>
          <a:p>
            <a:endParaRPr lang="en-US" sz="1100" dirty="0"/>
          </a:p>
          <a:p>
            <a:endParaRPr lang="en-US" sz="1100" dirty="0"/>
          </a:p>
          <a:p>
            <a:endParaRPr lang="en-US" sz="1100" dirty="0"/>
          </a:p>
          <a:p>
            <a:endParaRPr lang="en-US" sz="1100" dirty="0"/>
          </a:p>
          <a:p>
            <a:endParaRPr lang="en-US" sz="1100" dirty="0"/>
          </a:p>
          <a:p>
            <a:endParaRPr lang="en-US" sz="1100" dirty="0"/>
          </a:p>
          <a:p>
            <a:r>
              <a:rPr lang="en-US" sz="1100" dirty="0"/>
              <a:t>Ben is an instruction designer and </a:t>
            </a:r>
            <a:r>
              <a:rPr lang="en-US" sz="1100" dirty="0" err="1"/>
              <a:t>eSupport</a:t>
            </a:r>
            <a:r>
              <a:rPr lang="en-US" sz="1100" dirty="0"/>
              <a:t> specialist for IBM Security Learning Services. His past experience includes developing courseware for IBM Identity Governance and Intelligence and many years managing the Tivoli Professional Certification Program and various enablement development and publishing teams.</a:t>
            </a:r>
          </a:p>
          <a:p>
            <a:r>
              <a:rPr lang="en-US" sz="1100" dirty="0"/>
              <a:t>Prior to coming to IBM 20 years ago, Ben was a structural engineer specializing in bridge design and the development of structural analysis, bridge and highway design software</a:t>
            </a:r>
          </a:p>
        </p:txBody>
      </p:sp>
      <p:sp>
        <p:nvSpPr>
          <p:cNvPr id="6" name="Footer Placeholder 5">
            <a:extLst>
              <a:ext uri="{FF2B5EF4-FFF2-40B4-BE49-F238E27FC236}">
                <a16:creationId xmlns:a16="http://schemas.microsoft.com/office/drawing/2014/main" id="{7D6C54EF-ABBE-F743-BC74-1800502DA3D6}"/>
              </a:ext>
            </a:extLst>
          </p:cNvPr>
          <p:cNvSpPr>
            <a:spLocks noGrp="1"/>
          </p:cNvSpPr>
          <p:nvPr>
            <p:ph type="ftr" sz="quarter" idx="10"/>
          </p:nvPr>
        </p:nvSpPr>
        <p:spPr/>
        <p:txBody>
          <a:bodyPr/>
          <a:lstStyle/>
          <a:p>
            <a:r>
              <a:rPr lang="en-US"/>
              <a:t>© 2018 IBM Corporation</a:t>
            </a:r>
            <a:endParaRPr lang="en-US" dirty="0"/>
          </a:p>
        </p:txBody>
      </p:sp>
      <p:pic>
        <p:nvPicPr>
          <p:cNvPr id="2" name="Picture 1">
            <a:extLst>
              <a:ext uri="{FF2B5EF4-FFF2-40B4-BE49-F238E27FC236}">
                <a16:creationId xmlns:a16="http://schemas.microsoft.com/office/drawing/2014/main" id="{70365823-1CBA-A84D-BE84-A46A49FC8265}"/>
              </a:ext>
            </a:extLst>
          </p:cNvPr>
          <p:cNvPicPr>
            <a:picLocks noChangeAspect="1"/>
          </p:cNvPicPr>
          <p:nvPr/>
        </p:nvPicPr>
        <p:blipFill>
          <a:blip r:embed="rId3"/>
          <a:stretch>
            <a:fillRect/>
          </a:stretch>
        </p:blipFill>
        <p:spPr>
          <a:xfrm>
            <a:off x="3251421" y="738809"/>
            <a:ext cx="915062" cy="915062"/>
          </a:xfrm>
          <a:prstGeom prst="rect">
            <a:avLst/>
          </a:prstGeom>
        </p:spPr>
      </p:pic>
      <p:sp>
        <p:nvSpPr>
          <p:cNvPr id="3" name="Rectangle 2">
            <a:extLst>
              <a:ext uri="{FF2B5EF4-FFF2-40B4-BE49-F238E27FC236}">
                <a16:creationId xmlns:a16="http://schemas.microsoft.com/office/drawing/2014/main" id="{3BF2B984-A915-C749-BB33-BB84D84ECFCB}"/>
              </a:ext>
            </a:extLst>
          </p:cNvPr>
          <p:cNvSpPr/>
          <p:nvPr/>
        </p:nvSpPr>
        <p:spPr>
          <a:xfrm>
            <a:off x="4874150" y="105948"/>
            <a:ext cx="4572000" cy="715581"/>
          </a:xfrm>
          <a:prstGeom prst="rect">
            <a:avLst/>
          </a:prstGeom>
        </p:spPr>
        <p:txBody>
          <a:bodyPr>
            <a:spAutoFit/>
          </a:bodyPr>
          <a:lstStyle/>
          <a:p>
            <a:pPr lvl="0" fontAlgn="auto">
              <a:spcBef>
                <a:spcPts val="0"/>
              </a:spcBef>
              <a:spcAft>
                <a:spcPts val="0"/>
              </a:spcAft>
              <a:buClrTx/>
              <a:buSzTx/>
              <a:defRPr/>
            </a:pPr>
            <a:r>
              <a:rPr lang="en-US" dirty="0">
                <a:solidFill>
                  <a:schemeClr val="bg1"/>
                </a:solidFill>
              </a:rPr>
              <a:t>Benjamin Briggs</a:t>
            </a:r>
          </a:p>
          <a:p>
            <a:pPr>
              <a:spcBef>
                <a:spcPts val="0"/>
              </a:spcBef>
            </a:pPr>
            <a:r>
              <a:rPr lang="en-US" dirty="0">
                <a:solidFill>
                  <a:schemeClr val="bg1"/>
                </a:solidFill>
              </a:rPr>
              <a:t>Client Content Strategist</a:t>
            </a:r>
          </a:p>
          <a:p>
            <a:pPr>
              <a:spcBef>
                <a:spcPts val="0"/>
              </a:spcBef>
            </a:pPr>
            <a:r>
              <a:rPr lang="en-US" dirty="0">
                <a:solidFill>
                  <a:schemeClr val="bg1"/>
                </a:solidFill>
              </a:rPr>
              <a:t>IBM Security</a:t>
            </a:r>
          </a:p>
        </p:txBody>
      </p:sp>
      <p:pic>
        <p:nvPicPr>
          <p:cNvPr id="9" name="Picture 8">
            <a:extLst>
              <a:ext uri="{FF2B5EF4-FFF2-40B4-BE49-F238E27FC236}">
                <a16:creationId xmlns:a16="http://schemas.microsoft.com/office/drawing/2014/main" id="{C74CE561-5830-184D-957F-C91E91E50C24}"/>
              </a:ext>
            </a:extLst>
          </p:cNvPr>
          <p:cNvPicPr>
            <a:picLocks noChangeAspect="1"/>
          </p:cNvPicPr>
          <p:nvPr/>
        </p:nvPicPr>
        <p:blipFill>
          <a:blip r:embed="rId4"/>
          <a:stretch>
            <a:fillRect/>
          </a:stretch>
        </p:blipFill>
        <p:spPr>
          <a:xfrm>
            <a:off x="7260781" y="821529"/>
            <a:ext cx="913267" cy="913267"/>
          </a:xfrm>
          <a:prstGeom prst="rect">
            <a:avLst/>
          </a:prstGeom>
        </p:spPr>
      </p:pic>
    </p:spTree>
    <p:extLst>
      <p:ext uri="{BB962C8B-B14F-4D97-AF65-F5344CB8AC3E}">
        <p14:creationId xmlns:p14="http://schemas.microsoft.com/office/powerpoint/2010/main" val="344518395"/>
      </p:ext>
    </p:extLst>
  </p:cSld>
  <p:clrMapOvr>
    <a:masterClrMapping/>
  </p:clrMapOvr>
</p:sld>
</file>

<file path=ppt/theme/theme1.xml><?xml version="1.0" encoding="utf-8"?>
<a:theme xmlns:a="http://schemas.openxmlformats.org/drawingml/2006/main" name="IBM BxD 2018 black background">
  <a:themeElements>
    <a:clrScheme name="IBM BxD palette 2018">
      <a:dk1>
        <a:srgbClr val="FFFFFF"/>
      </a:dk1>
      <a:lt1>
        <a:srgbClr val="000000"/>
      </a:lt1>
      <a:dk2>
        <a:srgbClr val="565656"/>
      </a:dk2>
      <a:lt2>
        <a:srgbClr val="F3F3F3"/>
      </a:lt2>
      <a:accent1>
        <a:srgbClr val="767676"/>
      </a:accent1>
      <a:accent2>
        <a:srgbClr val="0F6FFF"/>
      </a:accent2>
      <a:accent3>
        <a:srgbClr val="D7306D"/>
      </a:accent3>
      <a:accent4>
        <a:srgbClr val="924CFC"/>
      </a:accent4>
      <a:accent5>
        <a:srgbClr val="008381"/>
      </a:accent5>
      <a:accent6>
        <a:srgbClr val="6E757C"/>
      </a:accent6>
      <a:hlink>
        <a:srgbClr val="0F6FFF"/>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What is network security - JM 1-1 updated" id="{2A1A897D-642C-EA4B-B44C-E6C859BF09C6}" vid="{3A85C81B-45C6-874D-A10C-CB90EA7B73FC}"/>
    </a:ext>
  </a:extLst>
</a:theme>
</file>

<file path=ppt/theme/theme2.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3.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emplate/>
  <TotalTime>72799</TotalTime>
  <Words>774</Words>
  <Application>Microsoft Macintosh PowerPoint</Application>
  <PresentationFormat>On-screen Show (16:9)</PresentationFormat>
  <Paragraphs>107</Paragraphs>
  <Slides>7</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.AppleSystemUIFont</vt:lpstr>
      <vt:lpstr>Arial</vt:lpstr>
      <vt:lpstr>Arial Regular</vt:lpstr>
      <vt:lpstr>HelvNeue Light for IBM</vt:lpstr>
      <vt:lpstr>Wingdings</vt:lpstr>
      <vt:lpstr>IBM BxD 2018 black background</vt:lpstr>
      <vt:lpstr>Your IBM Global Subject Matter Experts  Cybersecurity Roles, Processes &amp; Operating System Security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Presentation Template  IBM Plex variant</dc:title>
  <dc:creator>LISA LIND</dc:creator>
  <cp:lastModifiedBy>Coreen Ryskamp</cp:lastModifiedBy>
  <cp:revision>232</cp:revision>
  <cp:lastPrinted>2019-07-01T15:01:51Z</cp:lastPrinted>
  <dcterms:created xsi:type="dcterms:W3CDTF">2017-12-20T02:00:25Z</dcterms:created>
  <dcterms:modified xsi:type="dcterms:W3CDTF">2019-07-01T15:35:12Z</dcterms:modified>
</cp:coreProperties>
</file>